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sldIdLst>
    <p:sldId id="497" r:id="rId5"/>
    <p:sldId id="562" r:id="rId6"/>
    <p:sldId id="563" r:id="rId7"/>
    <p:sldId id="265" r:id="rId8"/>
    <p:sldId id="564" r:id="rId9"/>
    <p:sldId id="565" r:id="rId10"/>
    <p:sldId id="566" r:id="rId11"/>
    <p:sldId id="559" r:id="rId12"/>
    <p:sldId id="568" r:id="rId13"/>
    <p:sldId id="570" r:id="rId14"/>
    <p:sldId id="569" r:id="rId15"/>
    <p:sldId id="561" r:id="rId16"/>
    <p:sldId id="493" r:id="rId17"/>
  </p:sldIdLst>
  <p:sldSz cx="9144000" cy="5143500" type="screen16x9"/>
  <p:notesSz cx="6858000" cy="9144000"/>
  <p:custDataLst>
    <p:tags r:id="rId19"/>
  </p:custDataLst>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Arial"/>
        <a:ea typeface="Arial"/>
        <a:cs typeface="Arial"/>
        <a:sym typeface="Arial"/>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Arial"/>
        <a:ea typeface="Arial"/>
        <a:cs typeface="Arial"/>
        <a:sym typeface="Arial"/>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Arial"/>
        <a:ea typeface="Arial"/>
        <a:cs typeface="Arial"/>
        <a:sym typeface="Arial"/>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Arial"/>
        <a:ea typeface="Arial"/>
        <a:cs typeface="Arial"/>
        <a:sym typeface="Arial"/>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Arial"/>
        <a:ea typeface="Arial"/>
        <a:cs typeface="Arial"/>
        <a:sym typeface="Arial"/>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Arial"/>
        <a:ea typeface="Arial"/>
        <a:cs typeface="Arial"/>
        <a:sym typeface="Arial"/>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Arial"/>
        <a:ea typeface="Arial"/>
        <a:cs typeface="Arial"/>
        <a:sym typeface="Arial"/>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Arial"/>
        <a:ea typeface="Arial"/>
        <a:cs typeface="Arial"/>
        <a:sym typeface="Arial"/>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Arial"/>
        <a:ea typeface="Arial"/>
        <a:cs typeface="Arial"/>
        <a:sym typeface="Arial"/>
      </a:defRPr>
    </a:lvl9pPr>
  </p:defaultTextStyle>
  <p:extLst>
    <p:ext uri="{521415D9-36F7-43E2-AB2F-B90AF26B5E84}">
      <p14:sectionLst xmlns:p14="http://schemas.microsoft.com/office/powerpoint/2010/main">
        <p14:section name="All Slides of the template in chronological order" id="{3E4A66EF-E673-43A6-BBAF-B7A607D36676}">
          <p14:sldIdLst>
            <p14:sldId id="497"/>
            <p14:sldId id="562"/>
            <p14:sldId id="563"/>
            <p14:sldId id="265"/>
            <p14:sldId id="564"/>
            <p14:sldId id="565"/>
            <p14:sldId id="566"/>
            <p14:sldId id="559"/>
            <p14:sldId id="568"/>
            <p14:sldId id="570"/>
            <p14:sldId id="569"/>
            <p14:sldId id="561"/>
            <p14:sldId id="4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0C419A"/>
    <a:srgbClr val="405A87"/>
    <a:srgbClr val="34AA87"/>
    <a:srgbClr val="0067B3"/>
    <a:srgbClr val="1AAACC"/>
    <a:srgbClr val="02B5A4"/>
    <a:srgbClr val="8E52A1"/>
    <a:srgbClr val="055373"/>
    <a:srgbClr val="F7F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Arial"/>
          <a:ea typeface="Arial"/>
          <a:cs typeface="Arial"/>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Arial Light"/>
          <a:ea typeface="Arial Light"/>
          <a:cs typeface="Arial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Arial"/>
          <a:ea typeface="Arial"/>
          <a:cs typeface="Arial"/>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Arial"/>
          <a:ea typeface="Arial"/>
          <a:cs typeface="Arial"/>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Arial"/>
          <a:ea typeface="Arial"/>
          <a:cs typeface="Arial"/>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Arial"/>
          <a:ea typeface="Arial"/>
          <a:cs typeface="Arial"/>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Arial"/>
          <a:ea typeface="Arial"/>
          <a:cs typeface="Arial"/>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Arial"/>
          <a:ea typeface="Arial"/>
          <a:cs typeface="Arial"/>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Arial"/>
          <a:ea typeface="Arial"/>
          <a:cs typeface="Arial"/>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Arial"/>
          <a:ea typeface="Arial"/>
          <a:cs typeface="Arial"/>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Arial"/>
          <a:ea typeface="Arial"/>
          <a:cs typeface="Arial"/>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010" autoAdjust="0"/>
  </p:normalViewPr>
  <p:slideViewPr>
    <p:cSldViewPr snapToGrid="0">
      <p:cViewPr varScale="1">
        <p:scale>
          <a:sx n="117" d="100"/>
          <a:sy n="117" d="100"/>
        </p:scale>
        <p:origin x="1416"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0" name="Shape 1190"/>
          <p:cNvSpPr>
            <a:spLocks noGrp="1" noRot="1" noChangeAspect="1"/>
          </p:cNvSpPr>
          <p:nvPr>
            <p:ph type="sldImg"/>
          </p:nvPr>
        </p:nvSpPr>
        <p:spPr>
          <a:xfrm>
            <a:off x="381000" y="685800"/>
            <a:ext cx="6096000" cy="3429000"/>
          </a:xfrm>
          <a:prstGeom prst="rect">
            <a:avLst/>
          </a:prstGeom>
        </p:spPr>
        <p:txBody>
          <a:bodyPr/>
          <a:lstStyle/>
          <a:p>
            <a:endParaRPr/>
          </a:p>
        </p:txBody>
      </p:sp>
      <p:sp>
        <p:nvSpPr>
          <p:cNvPr id="1191" name="Shape 119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1450" latinLnBrk="0">
      <a:lnSpc>
        <a:spcPct val="117999"/>
      </a:lnSpc>
      <a:defRPr sz="825">
        <a:latin typeface="Arial"/>
        <a:ea typeface="Arial"/>
        <a:cs typeface="Arial"/>
        <a:sym typeface="Arial"/>
      </a:defRPr>
    </a:lvl1pPr>
    <a:lvl2pPr indent="85725" defTabSz="171450" latinLnBrk="0">
      <a:lnSpc>
        <a:spcPct val="117999"/>
      </a:lnSpc>
      <a:defRPr sz="825">
        <a:latin typeface="Arial"/>
        <a:ea typeface="Arial"/>
        <a:cs typeface="Arial"/>
        <a:sym typeface="Arial"/>
      </a:defRPr>
    </a:lvl2pPr>
    <a:lvl3pPr indent="171450" defTabSz="171450" latinLnBrk="0">
      <a:lnSpc>
        <a:spcPct val="117999"/>
      </a:lnSpc>
      <a:defRPr sz="825">
        <a:latin typeface="Arial"/>
        <a:ea typeface="Arial"/>
        <a:cs typeface="Arial"/>
        <a:sym typeface="Arial"/>
      </a:defRPr>
    </a:lvl3pPr>
    <a:lvl4pPr indent="257175" defTabSz="171450" latinLnBrk="0">
      <a:lnSpc>
        <a:spcPct val="117999"/>
      </a:lnSpc>
      <a:defRPr sz="825">
        <a:latin typeface="Arial"/>
        <a:ea typeface="Arial"/>
        <a:cs typeface="Arial"/>
        <a:sym typeface="Arial"/>
      </a:defRPr>
    </a:lvl4pPr>
    <a:lvl5pPr indent="342900" defTabSz="171450" latinLnBrk="0">
      <a:lnSpc>
        <a:spcPct val="117999"/>
      </a:lnSpc>
      <a:defRPr sz="825">
        <a:latin typeface="Arial"/>
        <a:ea typeface="Arial"/>
        <a:cs typeface="Arial"/>
        <a:sym typeface="Arial"/>
      </a:defRPr>
    </a:lvl5pPr>
    <a:lvl6pPr indent="428625" defTabSz="171450" latinLnBrk="0">
      <a:lnSpc>
        <a:spcPct val="117999"/>
      </a:lnSpc>
      <a:defRPr sz="825">
        <a:latin typeface="Arial"/>
        <a:ea typeface="Arial"/>
        <a:cs typeface="Arial"/>
        <a:sym typeface="Arial"/>
      </a:defRPr>
    </a:lvl6pPr>
    <a:lvl7pPr indent="514350" defTabSz="171450" latinLnBrk="0">
      <a:lnSpc>
        <a:spcPct val="117999"/>
      </a:lnSpc>
      <a:defRPr sz="825">
        <a:latin typeface="Arial"/>
        <a:ea typeface="Arial"/>
        <a:cs typeface="Arial"/>
        <a:sym typeface="Arial"/>
      </a:defRPr>
    </a:lvl7pPr>
    <a:lvl8pPr indent="600075" defTabSz="171450" latinLnBrk="0">
      <a:lnSpc>
        <a:spcPct val="117999"/>
      </a:lnSpc>
      <a:defRPr sz="825">
        <a:latin typeface="Arial"/>
        <a:ea typeface="Arial"/>
        <a:cs typeface="Arial"/>
        <a:sym typeface="Arial"/>
      </a:defRPr>
    </a:lvl8pPr>
    <a:lvl9pPr indent="685800" defTabSz="171450" latinLnBrk="0">
      <a:lnSpc>
        <a:spcPct val="117999"/>
      </a:lnSpc>
      <a:defRPr sz="825">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52191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p:txBody>
      </p:sp>
      <p:sp>
        <p:nvSpPr>
          <p:cNvPr id="4" name="Tijdelijke aanduiding voor dianummer 3"/>
          <p:cNvSpPr>
            <a:spLocks noGrp="1"/>
          </p:cNvSpPr>
          <p:nvPr>
            <p:ph type="sldNum" sz="quarter" idx="5"/>
          </p:nvPr>
        </p:nvSpPr>
        <p:spPr/>
        <p:txBody>
          <a:bodyPr/>
          <a:lstStyle/>
          <a:p>
            <a:fld id="{51952DD1-4094-40DB-B271-D9A43EF04455}" type="slidenum">
              <a:rPr lang="nl-NL" smtClean="0"/>
              <a:t>12</a:t>
            </a:fld>
            <a:endParaRPr lang="nl-NL"/>
          </a:p>
        </p:txBody>
      </p:sp>
    </p:spTree>
    <p:extLst>
      <p:ext uri="{BB962C8B-B14F-4D97-AF65-F5344CB8AC3E}">
        <p14:creationId xmlns:p14="http://schemas.microsoft.com/office/powerpoint/2010/main" val="9991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26982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Bij stabiele kernsplijting komt er continu energie vrij</a:t>
                </a:r>
              </a:p>
              <a:p>
                <a:pPr marL="0" marR="0" lvl="0" indent="0" defTabSz="171450" eaLnBrk="1" fontAlgn="auto" latinLnBrk="0" hangingPunct="1">
                  <a:lnSpc>
                    <a:spcPct val="117999"/>
                  </a:lnSpc>
                  <a:spcBef>
                    <a:spcPts val="0"/>
                  </a:spcBef>
                  <a:spcAft>
                    <a:spcPts val="0"/>
                  </a:spcAft>
                  <a:buClrTx/>
                  <a:buSzTx/>
                  <a:buFontTx/>
                  <a:buNone/>
                  <a:tabLst/>
                  <a:defRPr/>
                </a:pPr>
                <a:endParaRPr lang="nl-NL" dirty="0"/>
              </a:p>
              <a:p>
                <a:r>
                  <a:rPr lang="nl-NL" sz="900" dirty="0"/>
                  <a:t>Wanneer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een neutron opneemt wordt deze instabieler. De kern vervalt in twee dochterkernen en twee of drie neutronen. Dit wordt kernsplijting genoemd.</a:t>
                </a:r>
              </a:p>
              <a:p>
                <a:endParaRPr lang="nl-NL" sz="900" dirty="0"/>
              </a:p>
              <a:p>
                <a:r>
                  <a:rPr lang="nl-NL" sz="900" dirty="0"/>
                  <a:t>Als precies 1 neutron een nieuw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aansteekt, is er sprake een stabiele kettingreactie. </a:t>
                </a:r>
              </a:p>
              <a:p>
                <a:endParaRPr lang="nl-NL" sz="900" dirty="0"/>
              </a:p>
              <a:p>
                <a:r>
                  <a:rPr lang="nl-NL" sz="900" dirty="0"/>
                  <a:t>Bij elke splijting komt er energie vrij, gemiddeld 200 </a:t>
                </a:r>
                <a:r>
                  <a:rPr lang="nl-NL" sz="900" dirty="0" err="1"/>
                  <a:t>MeV</a:t>
                </a:r>
                <a:r>
                  <a:rPr lang="nl-NL" sz="900" dirty="0"/>
                  <a:t>.</a:t>
                </a:r>
              </a:p>
              <a:p>
                <a:endParaRPr lang="nl-NL" sz="900" dirty="0"/>
              </a:p>
              <a:p>
                <a:r>
                  <a:rPr lang="nl-NL" sz="900" dirty="0"/>
                  <a:t>Deze energie is gelijk aan het verschil in massa van het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en de som van de massa’s van de splijtingsproducten. Dit noem je het </a:t>
                </a:r>
                <a:r>
                  <a:rPr lang="nl-NL" sz="900" b="1" dirty="0"/>
                  <a:t>massadefect</a:t>
                </a:r>
                <a:r>
                  <a:rPr lang="nl-NL" sz="900" dirty="0"/>
                  <a:t>. </a:t>
                </a:r>
              </a:p>
              <a:p>
                <a:endParaRPr lang="nl-NL" dirty="0"/>
              </a:p>
            </p:txBody>
          </p:sp>
        </mc:Choice>
        <mc:Fallback xmlns="">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Bij stabiele kernsplijting komt er continu energie vrij</a:t>
                </a:r>
              </a:p>
              <a:p>
                <a:pPr marL="0" marR="0" lvl="0" indent="0" defTabSz="171450" eaLnBrk="1" fontAlgn="auto" latinLnBrk="0" hangingPunct="1">
                  <a:lnSpc>
                    <a:spcPct val="117999"/>
                  </a:lnSpc>
                  <a:spcBef>
                    <a:spcPts val="0"/>
                  </a:spcBef>
                  <a:spcAft>
                    <a:spcPts val="0"/>
                  </a:spcAft>
                  <a:buClrTx/>
                  <a:buSzTx/>
                  <a:buFontTx/>
                  <a:buNone/>
                  <a:tabLst/>
                  <a:defRPr/>
                </a:pPr>
                <a:endParaRPr lang="nl-NL" dirty="0"/>
              </a:p>
              <a:p>
                <a:r>
                  <a:rPr lang="nl-NL" sz="900" dirty="0"/>
                  <a:t>Wanneer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een neutron opneemt wordt deze instabiel. De kern vervalt in twee dochterkernen en twee of drie neutronen. Dit wordt kernsplijting genoemd.</a:t>
                </a:r>
              </a:p>
              <a:p>
                <a:endParaRPr lang="nl-NL" sz="900" dirty="0"/>
              </a:p>
              <a:p>
                <a:r>
                  <a:rPr lang="nl-NL" sz="900" dirty="0"/>
                  <a:t>Als precies 1 neutron een nieuw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aansteekt, is er sprake een stabiele kettingreactie. </a:t>
                </a:r>
              </a:p>
              <a:p>
                <a:endParaRPr lang="nl-NL" sz="900" dirty="0"/>
              </a:p>
              <a:p>
                <a:r>
                  <a:rPr lang="nl-NL" sz="900" dirty="0"/>
                  <a:t>Bij elke splijting komt er energie vrij, gemiddeld 200 </a:t>
                </a:r>
                <a:r>
                  <a:rPr lang="nl-NL" sz="900" dirty="0" err="1"/>
                  <a:t>MeV</a:t>
                </a:r>
                <a:r>
                  <a:rPr lang="nl-NL" sz="900" dirty="0"/>
                  <a:t>.</a:t>
                </a:r>
              </a:p>
              <a:p>
                <a:endParaRPr lang="nl-NL" sz="900" dirty="0"/>
              </a:p>
              <a:p>
                <a:r>
                  <a:rPr lang="nl-NL" sz="900" dirty="0"/>
                  <a:t>Deze energie is gelijk aan het verschil in massa van het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en de som van de massa’s van de splijtingsproducten. De energie kan je berekenen via de bekende formule van Einstein: </a:t>
                </a:r>
              </a:p>
              <a:p>
                <a:endParaRPr lang="nl-NL" sz="900" i="1" dirty="0">
                  <a:latin typeface="Cambria Math" panose="02040503050406030204" pitchFamily="18" charset="0"/>
                </a:endParaRPr>
              </a:p>
              <a:p>
                <a:r>
                  <a:rPr lang="nl-NL" sz="1000" dirty="0"/>
                  <a:t>				</a:t>
                </a:r>
                <a:r>
                  <a:rPr lang="el-GR" sz="1050" i="0">
                    <a:latin typeface="Cambria Math" panose="02040503050406030204" pitchFamily="18" charset="0"/>
                  </a:rPr>
                  <a:t>Δ</a:t>
                </a:r>
                <a:r>
                  <a:rPr lang="nl-NL" sz="1050" i="0">
                    <a:latin typeface="Cambria Math" panose="02040503050406030204" pitchFamily="18" charset="0"/>
                  </a:rPr>
                  <a:t>𝐸=</a:t>
                </a:r>
                <a:r>
                  <a:rPr lang="el-GR" sz="1050" i="0">
                    <a:latin typeface="Cambria Math" panose="02040503050406030204" pitchFamily="18" charset="0"/>
                  </a:rPr>
                  <a:t>Δ</a:t>
                </a:r>
                <a:r>
                  <a:rPr lang="nl-NL" sz="1050" i="0">
                    <a:latin typeface="Cambria Math" panose="02040503050406030204" pitchFamily="18" charset="0"/>
                  </a:rPr>
                  <a:t>𝑚∗𝑐^2</a:t>
                </a:r>
                <a:endParaRPr lang="nl-NL" sz="900" dirty="0"/>
              </a:p>
              <a:p>
                <a:endParaRPr lang="nl-NL" dirty="0"/>
              </a:p>
            </p:txBody>
          </p:sp>
        </mc:Fallback>
      </mc:AlternateContent>
    </p:spTree>
    <p:extLst>
      <p:ext uri="{BB962C8B-B14F-4D97-AF65-F5344CB8AC3E}">
        <p14:creationId xmlns:p14="http://schemas.microsoft.com/office/powerpoint/2010/main" val="271495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De energie die wordt meegegeven aan de verval-producten wordt berekend met het massadefect </a:t>
                </a:r>
              </a:p>
              <a:p>
                <a:endParaRPr lang="nl-NL" dirty="0"/>
              </a:p>
              <a:p>
                <a:r>
                  <a:rPr lang="nl-NL" sz="900" dirty="0"/>
                  <a:t>De massa van de radioactieve kern is altijd groter dan de opgetelde massa van de vervalproducten. Door de vervalreactie is massa omgezet in energie!</a:t>
                </a:r>
              </a:p>
              <a:p>
                <a:endParaRPr lang="nl-NL" sz="900" dirty="0"/>
              </a:p>
              <a:p>
                <a:r>
                  <a:rPr lang="nl-NL" sz="900" dirty="0"/>
                  <a:t>Dit kan je berekenen met de formule van Einstein:</a:t>
                </a:r>
              </a:p>
              <a:p>
                <a:endParaRPr lang="nl-NL" sz="900" dirty="0"/>
              </a:p>
              <a:p>
                <a:r>
                  <a:rPr lang="nl-NL" sz="900" dirty="0"/>
                  <a:t>			 </a:t>
                </a:r>
                <a14:m>
                  <m:oMath xmlns:m="http://schemas.openxmlformats.org/officeDocument/2006/math">
                    <m:r>
                      <m:rPr>
                        <m:sty m:val="p"/>
                      </m:rPr>
                      <a:rPr lang="el-GR" sz="1100" i="1">
                        <a:latin typeface="Cambria Math" panose="02040503050406030204" pitchFamily="18" charset="0"/>
                      </a:rPr>
                      <m:t>Δ</m:t>
                    </m:r>
                    <m:r>
                      <a:rPr lang="nl-NL" sz="1100" i="1">
                        <a:latin typeface="Cambria Math" panose="02040503050406030204" pitchFamily="18" charset="0"/>
                      </a:rPr>
                      <m:t>𝐸</m:t>
                    </m:r>
                    <m:r>
                      <a:rPr lang="nl-NL" sz="1100" i="1">
                        <a:latin typeface="Cambria Math" panose="02040503050406030204" pitchFamily="18" charset="0"/>
                      </a:rPr>
                      <m:t>=</m:t>
                    </m:r>
                    <m:r>
                      <m:rPr>
                        <m:sty m:val="p"/>
                      </m:rPr>
                      <a:rPr lang="el-GR" sz="1100" i="1">
                        <a:latin typeface="Cambria Math" panose="02040503050406030204" pitchFamily="18" charset="0"/>
                      </a:rPr>
                      <m:t>Δ</m:t>
                    </m:r>
                    <m:r>
                      <a:rPr lang="nl-NL" sz="1100" i="1">
                        <a:latin typeface="Cambria Math" panose="02040503050406030204" pitchFamily="18" charset="0"/>
                      </a:rPr>
                      <m:t>𝑚</m:t>
                    </m:r>
                    <m:r>
                      <a:rPr lang="nl-NL" sz="1100" i="1">
                        <a:latin typeface="Cambria Math" panose="02040503050406030204" pitchFamily="18" charset="0"/>
                      </a:rPr>
                      <m:t>∗</m:t>
                    </m:r>
                    <m:sSup>
                      <m:sSupPr>
                        <m:ctrlPr>
                          <a:rPr lang="nl-NL" sz="1100" i="1">
                            <a:latin typeface="Cambria Math" panose="02040503050406030204" pitchFamily="18" charset="0"/>
                          </a:rPr>
                        </m:ctrlPr>
                      </m:sSupPr>
                      <m:e>
                        <m:r>
                          <a:rPr lang="nl-NL" sz="1100" i="1">
                            <a:latin typeface="Cambria Math" panose="02040503050406030204" pitchFamily="18" charset="0"/>
                          </a:rPr>
                          <m:t>𝑐</m:t>
                        </m:r>
                      </m:e>
                      <m:sup>
                        <m:r>
                          <a:rPr lang="nl-NL" sz="1100" i="1">
                            <a:latin typeface="Cambria Math" panose="02040503050406030204" pitchFamily="18" charset="0"/>
                          </a:rPr>
                          <m:t>2</m:t>
                        </m:r>
                      </m:sup>
                    </m:sSup>
                  </m:oMath>
                </a14:m>
                <a:endParaRPr lang="nl-NL" sz="1050" dirty="0">
                  <a:solidFill>
                    <a:srgbClr val="1AAACC"/>
                  </a:solidFill>
                </a:endParaRPr>
              </a:p>
            </p:txBody>
          </p:sp>
        </mc:Choice>
        <mc:Fallback xmlns="">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De energie die wordt meegegeven aan de verval-producten wordt berekend met het massadefect </a:t>
                </a:r>
              </a:p>
              <a:p>
                <a:endParaRPr lang="nl-NL" dirty="0"/>
              </a:p>
              <a:p>
                <a:r>
                  <a:rPr lang="nl-NL" sz="900" dirty="0"/>
                  <a:t>De massa van de radioactieve kern is altijd groter dan de opgetelde massa van de vervalproducten. Door de vervalreactie is massa omgezet in energie!</a:t>
                </a:r>
              </a:p>
              <a:p>
                <a:endParaRPr lang="nl-NL" sz="900" dirty="0"/>
              </a:p>
              <a:p>
                <a:r>
                  <a:rPr lang="nl-NL" sz="900" dirty="0"/>
                  <a:t>Dit kan je berekenen met de formule van Einstein:</a:t>
                </a:r>
              </a:p>
              <a:p>
                <a:endParaRPr lang="nl-NL" sz="900" dirty="0"/>
              </a:p>
              <a:p>
                <a:r>
                  <a:rPr lang="nl-NL" sz="900" dirty="0"/>
                  <a:t>			 </a:t>
                </a:r>
                <a:r>
                  <a:rPr lang="el-GR" sz="1100" i="0">
                    <a:latin typeface="Cambria Math" panose="02040503050406030204" pitchFamily="18" charset="0"/>
                  </a:rPr>
                  <a:t>Δ</a:t>
                </a:r>
                <a:r>
                  <a:rPr lang="nl-NL" sz="1100" i="0">
                    <a:latin typeface="Cambria Math" panose="02040503050406030204" pitchFamily="18" charset="0"/>
                  </a:rPr>
                  <a:t>𝐸=</a:t>
                </a:r>
                <a:r>
                  <a:rPr lang="el-GR" sz="1100" i="0">
                    <a:latin typeface="Cambria Math" panose="02040503050406030204" pitchFamily="18" charset="0"/>
                  </a:rPr>
                  <a:t>Δ</a:t>
                </a:r>
                <a:r>
                  <a:rPr lang="nl-NL" sz="1100" i="0">
                    <a:latin typeface="Cambria Math" panose="02040503050406030204" pitchFamily="18" charset="0"/>
                  </a:rPr>
                  <a:t>𝑚∗𝑐^2</a:t>
                </a:r>
                <a:endParaRPr lang="nl-NL" sz="1050" dirty="0">
                  <a:solidFill>
                    <a:srgbClr val="1AAACC"/>
                  </a:solidFill>
                </a:endParaRPr>
              </a:p>
            </p:txBody>
          </p:sp>
        </mc:Fallback>
      </mc:AlternateContent>
    </p:spTree>
    <p:extLst>
      <p:ext uri="{BB962C8B-B14F-4D97-AF65-F5344CB8AC3E}">
        <p14:creationId xmlns:p14="http://schemas.microsoft.com/office/powerpoint/2010/main" val="2899725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726700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800" dirty="0"/>
              <a:t>Een reactorkern kan zich in drie staten bevinden:</a:t>
            </a:r>
          </a:p>
          <a:p>
            <a:endParaRPr lang="nl-NL" sz="800" dirty="0"/>
          </a:p>
          <a:p>
            <a:r>
              <a:rPr lang="nl-NL" sz="800" dirty="0"/>
              <a:t>Een superkritische staat, waarbij een splijting </a:t>
            </a:r>
            <a:r>
              <a:rPr lang="nl-NL" sz="800" b="1" dirty="0"/>
              <a:t>meer dan één </a:t>
            </a:r>
            <a:r>
              <a:rPr lang="nl-NL" sz="800" b="0" dirty="0"/>
              <a:t>andere splijting veroorzaakt en het aantal reacties toeneemt. Dit is bijvoorbeeld de staat van de reactorkern tijdens het opstarten van de kerncentrale.</a:t>
            </a:r>
          </a:p>
          <a:p>
            <a:endParaRPr lang="nl-NL" sz="800" b="0" dirty="0"/>
          </a:p>
          <a:p>
            <a:r>
              <a:rPr lang="nl-NL" sz="800" b="0" dirty="0"/>
              <a:t>Een kritische staat, waarbij een splijting </a:t>
            </a:r>
            <a:r>
              <a:rPr lang="nl-NL" sz="800" b="1" dirty="0"/>
              <a:t>precies één </a:t>
            </a:r>
            <a:r>
              <a:rPr lang="nl-NL" sz="800" b="0" dirty="0"/>
              <a:t>andere splijting veroorzaakt en er dus een stabiele kettingreactie heerst. Dit is het geval tijdens normale operatie van de kerncentrale, als het elektriciteit genereert. </a:t>
            </a:r>
            <a:endParaRPr lang="nl-NL" sz="800" dirty="0"/>
          </a:p>
          <a:p>
            <a:endParaRPr lang="nl-NL" sz="800" dirty="0"/>
          </a:p>
          <a:p>
            <a:r>
              <a:rPr lang="nl-NL" sz="800" dirty="0"/>
              <a:t>Een </a:t>
            </a:r>
            <a:r>
              <a:rPr lang="nl-NL" sz="800" dirty="0" err="1"/>
              <a:t>subkritische</a:t>
            </a:r>
            <a:r>
              <a:rPr lang="nl-NL" sz="800" dirty="0"/>
              <a:t> staat, waarbij een splijting </a:t>
            </a:r>
            <a:r>
              <a:rPr lang="nl-NL" sz="800" b="1" dirty="0"/>
              <a:t>minder dan één </a:t>
            </a:r>
            <a:r>
              <a:rPr lang="nl-NL" sz="800" b="0" dirty="0"/>
              <a:t>andere splijting veroorzaakt en de kettingreactie uitdooft. </a:t>
            </a:r>
            <a:endParaRPr lang="nl-NL" sz="800" dirty="0"/>
          </a:p>
        </p:txBody>
      </p:sp>
    </p:spTree>
    <p:extLst>
      <p:ext uri="{BB962C8B-B14F-4D97-AF65-F5344CB8AC3E}">
        <p14:creationId xmlns:p14="http://schemas.microsoft.com/office/powerpoint/2010/main" val="416194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Als elke kernsplijting:</a:t>
            </a:r>
          </a:p>
          <a:p>
            <a:pPr marL="171450" marR="0" lvl="0" indent="-171450" algn="l" defTabSz="309563" rtl="0" eaLnBrk="1" fontAlgn="auto" latinLnBrk="0" hangingPunct="0">
              <a:lnSpc>
                <a:spcPct val="120000"/>
              </a:lnSpc>
              <a:spcBef>
                <a:spcPts val="0"/>
              </a:spcBef>
              <a:spcAft>
                <a:spcPts val="0"/>
              </a:spcAft>
              <a:buClrTx/>
              <a:buSzTx/>
              <a:buFont typeface="Arial" panose="020B0604020202020204" pitchFamily="34" charset="0"/>
              <a:buChar char="•"/>
              <a:tabLst/>
              <a:defRPr/>
            </a:pPr>
            <a:r>
              <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Meer dan één </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nieuwe splijting veroorzaakt (</a:t>
            </a:r>
            <a:r>
              <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superkritisch)</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neemt het aantal reacties toe  </a:t>
            </a:r>
            <a:endPar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endParaRPr lang="nl-NL" dirty="0"/>
          </a:p>
        </p:txBody>
      </p:sp>
    </p:spTree>
    <p:extLst>
      <p:ext uri="{BB962C8B-B14F-4D97-AF65-F5344CB8AC3E}">
        <p14:creationId xmlns:p14="http://schemas.microsoft.com/office/powerpoint/2010/main" val="385014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Als elke kernsplijting:</a:t>
            </a:r>
          </a:p>
          <a:p>
            <a:pPr marL="171450" marR="0" lvl="0" indent="-171450" algn="l" defTabSz="309563" rtl="0" eaLnBrk="1" fontAlgn="auto" latinLnBrk="0" hangingPunct="0">
              <a:lnSpc>
                <a:spcPct val="120000"/>
              </a:lnSpc>
              <a:spcBef>
                <a:spcPts val="0"/>
              </a:spcBef>
              <a:spcAft>
                <a:spcPts val="0"/>
              </a:spcAft>
              <a:buClrTx/>
              <a:buSzTx/>
              <a:buFont typeface="Arial" panose="020B0604020202020204" pitchFamily="34" charset="0"/>
              <a:buChar char="•"/>
              <a:tabLst/>
              <a:defRPr/>
            </a:pPr>
            <a:r>
              <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Minder dan één </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nieuwe splijting veroorzaakt (</a:t>
            </a:r>
            <a:r>
              <a:rPr kumimoji="0" lang="nl-NL" sz="900" b="1" i="0" u="none" strike="noStrike" kern="0" cap="none" spc="0" normalizeH="0" baseline="0" noProof="0" dirty="0" err="1">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subkritisch</a:t>
            </a:r>
            <a:r>
              <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dooft de kettingreactie uit</a:t>
            </a:r>
            <a:endPar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r>
              <a:rPr lang="nl-NL" sz="900" b="0" dirty="0"/>
              <a:t>Als de kerncentrale wordt afgeschakeld, wordt het vanuit een kritische staat in een </a:t>
            </a:r>
            <a:r>
              <a:rPr lang="nl-NL" sz="900" b="0" dirty="0" err="1"/>
              <a:t>subkritische</a:t>
            </a:r>
            <a:r>
              <a:rPr lang="nl-NL" sz="900" b="0" dirty="0"/>
              <a:t> staat gebracht om de kettingreacties te laten afnemen.</a:t>
            </a:r>
            <a:endParaRPr lang="nl-NL" dirty="0"/>
          </a:p>
        </p:txBody>
      </p:sp>
    </p:spTree>
    <p:extLst>
      <p:ext uri="{BB962C8B-B14F-4D97-AF65-F5344CB8AC3E}">
        <p14:creationId xmlns:p14="http://schemas.microsoft.com/office/powerpoint/2010/main" val="2084139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Als elke kernsplijting:</a:t>
            </a:r>
          </a:p>
          <a:p>
            <a:pPr marL="171450" marR="0" lvl="0" indent="-171450" algn="l" defTabSz="309563" rtl="0" eaLnBrk="1" fontAlgn="auto" latinLnBrk="0" hangingPunct="0">
              <a:lnSpc>
                <a:spcPct val="120000"/>
              </a:lnSpc>
              <a:spcBef>
                <a:spcPts val="0"/>
              </a:spcBef>
              <a:spcAft>
                <a:spcPts val="0"/>
              </a:spcAft>
              <a:buClrTx/>
              <a:buSzTx/>
              <a:buFont typeface="Arial" panose="020B0604020202020204" pitchFamily="34" charset="0"/>
              <a:buChar char="•"/>
              <a:tabLst/>
              <a:defRPr/>
            </a:pPr>
            <a:r>
              <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Precies één </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andere splijting veroorzaakt (</a:t>
            </a:r>
            <a:r>
              <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kritisch)</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is er sprake van een stabiele kettingreactie</a:t>
            </a:r>
          </a:p>
          <a:p>
            <a:pPr marL="171450" marR="0" lvl="0" indent="-171450" algn="l" defTabSz="309563" rtl="0" eaLnBrk="1" fontAlgn="auto" latinLnBrk="0" hangingPunct="0">
              <a:lnSpc>
                <a:spcPct val="120000"/>
              </a:lnSpc>
              <a:spcBef>
                <a:spcPts val="0"/>
              </a:spcBef>
              <a:spcAft>
                <a:spcPts val="0"/>
              </a:spcAft>
              <a:buClrTx/>
              <a:buSzTx/>
              <a:buFont typeface="Arial" panose="020B0604020202020204" pitchFamily="34" charset="0"/>
              <a:buChar char="•"/>
              <a:tabLst/>
              <a:defRPr/>
            </a:pPr>
            <a:endPar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Tijdens normale operatie wordt ervoor gezorgd dat de reactorkern kritisch blijft.</a:t>
            </a: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Wingdings" panose="05000000000000000000" pitchFamily="2" charset="2"/>
              </a:rPr>
              <a:t>Dit wordt gestuurd met regelstaven die neutronen afvangen</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R</a:t>
            </a:r>
            <a:r>
              <a:rPr lang="nl-NL" sz="900" dirty="0"/>
              <a:t>egelstaven vangen neutronen af en kunnen tussen de splijtstofelementen op en neer bewegen. In het geval dat er iets binnen de kerncentrale mis dreigt te gaan, vallen de regelstaven bijvoorbeeld meteen tussen de splijtstofelementen, waardoor de reactorkern </a:t>
            </a:r>
            <a:r>
              <a:rPr lang="nl-NL" sz="900" dirty="0" err="1"/>
              <a:t>subkritisch</a:t>
            </a:r>
            <a:r>
              <a:rPr lang="nl-NL" sz="900" dirty="0"/>
              <a:t> wordt en de kettingreactie stopt.  </a:t>
            </a:r>
          </a:p>
          <a:p>
            <a:endParaRPr lang="nl-NL" dirty="0"/>
          </a:p>
        </p:txBody>
      </p:sp>
    </p:spTree>
    <p:extLst>
      <p:ext uri="{BB962C8B-B14F-4D97-AF65-F5344CB8AC3E}">
        <p14:creationId xmlns:p14="http://schemas.microsoft.com/office/powerpoint/2010/main" val="2400830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4_Main Slide 01">
    <p:spTree>
      <p:nvGrpSpPr>
        <p:cNvPr id="1" name=""/>
        <p:cNvGrpSpPr/>
        <p:nvPr/>
      </p:nvGrpSpPr>
      <p:grpSpPr>
        <a:xfrm>
          <a:off x="0" y="0"/>
          <a:ext cx="0" cy="0"/>
          <a:chOff x="0" y="0"/>
          <a:chExt cx="0" cy="0"/>
        </a:xfrm>
      </p:grpSpPr>
      <p:pic>
        <p:nvPicPr>
          <p:cNvPr id="3" name="Onlinemedia 2" descr="NRG-animatedLogo - Main 1920 x 1080 ProRes-.mp4">
            <a:hlinkClick r:id="" action="ppaction://media"/>
            <a:extLst>
              <a:ext uri="{FF2B5EF4-FFF2-40B4-BE49-F238E27FC236}">
                <a16:creationId xmlns:a16="http://schemas.microsoft.com/office/drawing/2014/main" id="{50F07146-2AEB-1F49-ACCF-FA322ED34AD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28121352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Main Slide 0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DA0CD8-BD0B-A047-977F-5383DF602AD4}"/>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5" name="Title 2">
            <a:extLst>
              <a:ext uri="{FF2B5EF4-FFF2-40B4-BE49-F238E27FC236}">
                <a16:creationId xmlns:a16="http://schemas.microsoft.com/office/drawing/2014/main" id="{8F939CB6-B845-D54B-B9F0-AD2567B56470}"/>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6" name="Title 3">
            <a:extLst>
              <a:ext uri="{FF2B5EF4-FFF2-40B4-BE49-F238E27FC236}">
                <a16:creationId xmlns:a16="http://schemas.microsoft.com/office/drawing/2014/main" id="{17A66A0C-F1B3-BF4B-A4D9-95B2D1E69741}"/>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7" name="Title 4">
            <a:extLst>
              <a:ext uri="{FF2B5EF4-FFF2-40B4-BE49-F238E27FC236}">
                <a16:creationId xmlns:a16="http://schemas.microsoft.com/office/drawing/2014/main" id="{C22F6C36-41EF-3146-ABCB-F4FCA14B38FF}"/>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8" name="Title 5">
            <a:extLst>
              <a:ext uri="{FF2B5EF4-FFF2-40B4-BE49-F238E27FC236}">
                <a16:creationId xmlns:a16="http://schemas.microsoft.com/office/drawing/2014/main" id="{763B62F1-70DC-2649-9518-A088D5B116F9}"/>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0" name="Title">
            <a:extLst>
              <a:ext uri="{FF2B5EF4-FFF2-40B4-BE49-F238E27FC236}">
                <a16:creationId xmlns:a16="http://schemas.microsoft.com/office/drawing/2014/main" id="{112E6351-E7C9-3A43-BC62-144ECA451342}"/>
              </a:ext>
            </a:extLst>
          </p:cNvPr>
          <p:cNvSpPr txBox="1">
            <a:spLocks noGrp="1"/>
          </p:cNvSpPr>
          <p:nvPr>
            <p:ph type="body" sz="quarter" idx="20" hasCustomPrompt="1"/>
          </p:nvPr>
        </p:nvSpPr>
        <p:spPr>
          <a:xfrm>
            <a:off x="739726" y="949553"/>
            <a:ext cx="3659279" cy="553998"/>
          </a:xfrm>
          <a:prstGeom prst="rect">
            <a:avLst/>
          </a:prstGeom>
        </p:spPr>
        <p:txBody>
          <a:bodyPr wrap="square" lIns="0" tIns="0" rIns="0" bIns="0">
            <a:spAutoFit/>
          </a:bodyPr>
          <a:lstStyle>
            <a:lvl1pPr algn="l">
              <a:lnSpc>
                <a:spcPct val="100000"/>
              </a:lnSpc>
              <a:defRPr sz="3600" b="1"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sp>
        <p:nvSpPr>
          <p:cNvPr id="12" name="Title">
            <a:extLst>
              <a:ext uri="{FF2B5EF4-FFF2-40B4-BE49-F238E27FC236}">
                <a16:creationId xmlns:a16="http://schemas.microsoft.com/office/drawing/2014/main" id="{026E7A89-E3A1-794B-8E2D-E2211ED4B341}"/>
              </a:ext>
            </a:extLst>
          </p:cNvPr>
          <p:cNvSpPr txBox="1">
            <a:spLocks noGrp="1"/>
          </p:cNvSpPr>
          <p:nvPr>
            <p:ph type="body" sz="quarter" idx="21" hasCustomPrompt="1"/>
          </p:nvPr>
        </p:nvSpPr>
        <p:spPr>
          <a:xfrm>
            <a:off x="739726" y="4930349"/>
            <a:ext cx="6081133" cy="193899"/>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7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a:t>
            </a:r>
            <a:r>
              <a:rPr lang="en-US" dirty="0" err="1"/>
              <a:t>bij</a:t>
            </a:r>
            <a:r>
              <a:rPr lang="en-US" dirty="0"/>
              <a:t> &lt;name&gt;, &lt;place, date&gt;&gt;</a:t>
            </a:r>
          </a:p>
          <a:p>
            <a:endParaRPr lang="en-US" dirty="0"/>
          </a:p>
        </p:txBody>
      </p:sp>
      <p:pic>
        <p:nvPicPr>
          <p:cNvPr id="17" name="Afbeelding 16">
            <a:extLst>
              <a:ext uri="{FF2B5EF4-FFF2-40B4-BE49-F238E27FC236}">
                <a16:creationId xmlns:a16="http://schemas.microsoft.com/office/drawing/2014/main" id="{BD3F563E-057B-CC4F-A7C9-018F075B89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8740" y="4092023"/>
            <a:ext cx="692145" cy="824392"/>
          </a:xfrm>
          <a:prstGeom prst="rect">
            <a:avLst/>
          </a:prstGeom>
        </p:spPr>
      </p:pic>
    </p:spTree>
    <p:extLst>
      <p:ext uri="{BB962C8B-B14F-4D97-AF65-F5344CB8AC3E}">
        <p14:creationId xmlns:p14="http://schemas.microsoft.com/office/powerpoint/2010/main" val="385198087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0_Blank Slid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DA4FBE5-30C6-454D-BBED-7B1CC87ADA26}"/>
              </a:ext>
            </a:extLst>
          </p:cNvPr>
          <p:cNvSpPr/>
          <p:nvPr userDrawn="1"/>
        </p:nvSpPr>
        <p:spPr>
          <a:xfrm>
            <a:off x="0" y="0"/>
            <a:ext cx="4509179" cy="51435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14" name="Afbeelding 13">
            <a:extLst>
              <a:ext uri="{FF2B5EF4-FFF2-40B4-BE49-F238E27FC236}">
                <a16:creationId xmlns:a16="http://schemas.microsoft.com/office/drawing/2014/main" id="{8CBE62DF-9123-0841-82CA-2CB1792E6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63221" y="0"/>
            <a:ext cx="7772400" cy="5143500"/>
          </a:xfrm>
          <a:prstGeom prst="rect">
            <a:avLst/>
          </a:prstGeom>
          <a:noFill/>
        </p:spPr>
      </p:pic>
      <p:sp>
        <p:nvSpPr>
          <p:cNvPr id="5" name="Title 1">
            <a:extLst>
              <a:ext uri="{FF2B5EF4-FFF2-40B4-BE49-F238E27FC236}">
                <a16:creationId xmlns:a16="http://schemas.microsoft.com/office/drawing/2014/main" id="{3FC610BA-9C8F-F84A-8194-44428F4160F5}"/>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6" name="Title 2">
            <a:extLst>
              <a:ext uri="{FF2B5EF4-FFF2-40B4-BE49-F238E27FC236}">
                <a16:creationId xmlns:a16="http://schemas.microsoft.com/office/drawing/2014/main" id="{7DD5FFA3-1F84-6F44-8D6B-B489CC06FFA3}"/>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7" name="Title 3">
            <a:extLst>
              <a:ext uri="{FF2B5EF4-FFF2-40B4-BE49-F238E27FC236}">
                <a16:creationId xmlns:a16="http://schemas.microsoft.com/office/drawing/2014/main" id="{3FAEA642-51BB-AB46-89D1-C67DC070CE9C}"/>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8" name="Title 4">
            <a:extLst>
              <a:ext uri="{FF2B5EF4-FFF2-40B4-BE49-F238E27FC236}">
                <a16:creationId xmlns:a16="http://schemas.microsoft.com/office/drawing/2014/main" id="{8F529FA6-C12C-3B4E-836E-F4B7CD3020FB}"/>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9" name="Title 5">
            <a:extLst>
              <a:ext uri="{FF2B5EF4-FFF2-40B4-BE49-F238E27FC236}">
                <a16:creationId xmlns:a16="http://schemas.microsoft.com/office/drawing/2014/main" id="{F8333BDB-EFD3-A24A-BD73-B9A8608744F1}"/>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0" name="Title">
            <a:extLst>
              <a:ext uri="{FF2B5EF4-FFF2-40B4-BE49-F238E27FC236}">
                <a16:creationId xmlns:a16="http://schemas.microsoft.com/office/drawing/2014/main" id="{965C5CDA-516D-B942-9AF0-286142135423}"/>
              </a:ext>
            </a:extLst>
          </p:cNvPr>
          <p:cNvSpPr txBox="1">
            <a:spLocks noGrp="1"/>
          </p:cNvSpPr>
          <p:nvPr>
            <p:ph type="body" sz="quarter" idx="20" hasCustomPrompt="1"/>
          </p:nvPr>
        </p:nvSpPr>
        <p:spPr>
          <a:xfrm>
            <a:off x="739727" y="949553"/>
            <a:ext cx="3502760" cy="553998"/>
          </a:xfrm>
          <a:prstGeom prst="rect">
            <a:avLst/>
          </a:prstGeom>
        </p:spPr>
        <p:txBody>
          <a:bodyPr wrap="square" lIns="0" tIns="0" rIns="0" bIns="0">
            <a:spAutoFit/>
          </a:bodyPr>
          <a:lstStyle>
            <a:lvl1pPr algn="l">
              <a:lnSpc>
                <a:spcPct val="100000"/>
              </a:lnSpc>
              <a:defRPr sz="36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pic>
        <p:nvPicPr>
          <p:cNvPr id="13" name="Afbeelding 12">
            <a:extLst>
              <a:ext uri="{FF2B5EF4-FFF2-40B4-BE49-F238E27FC236}">
                <a16:creationId xmlns:a16="http://schemas.microsoft.com/office/drawing/2014/main" id="{02447A34-442A-A84C-9201-0F0838E73A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8740" y="4092023"/>
            <a:ext cx="692145" cy="824392"/>
          </a:xfrm>
          <a:prstGeom prst="rect">
            <a:avLst/>
          </a:prstGeom>
        </p:spPr>
      </p:pic>
    </p:spTree>
    <p:extLst>
      <p:ext uri="{BB962C8B-B14F-4D97-AF65-F5344CB8AC3E}">
        <p14:creationId xmlns:p14="http://schemas.microsoft.com/office/powerpoint/2010/main" val="363163948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4_Main Slide 01">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757D5BB9-45CB-2844-B749-F93937B64C8B}"/>
              </a:ext>
            </a:extLst>
          </p:cNvPr>
          <p:cNvSpPr/>
          <p:nvPr userDrawn="1"/>
        </p:nvSpPr>
        <p:spPr>
          <a:xfrm>
            <a:off x="0" y="0"/>
            <a:ext cx="4509179" cy="51435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dirty="0">
              <a:ln>
                <a:noFill/>
              </a:ln>
              <a:solidFill>
                <a:srgbClr val="FFFFFF"/>
              </a:solidFill>
              <a:effectLst/>
              <a:uFillTx/>
              <a:latin typeface="+mn-lt"/>
              <a:ea typeface="+mn-ea"/>
              <a:cs typeface="+mn-cs"/>
              <a:sym typeface="Arial Medium"/>
            </a:endParaRPr>
          </a:p>
        </p:txBody>
      </p:sp>
      <p:pic>
        <p:nvPicPr>
          <p:cNvPr id="18" name="Afbeelding 17">
            <a:extLst>
              <a:ext uri="{FF2B5EF4-FFF2-40B4-BE49-F238E27FC236}">
                <a16:creationId xmlns:a16="http://schemas.microsoft.com/office/drawing/2014/main" id="{9F896538-0658-CC42-AEEA-3B82DE7AE50E}"/>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l="38678" t="48235" r="31603" b="19249"/>
          <a:stretch/>
        </p:blipFill>
        <p:spPr>
          <a:xfrm>
            <a:off x="0" y="0"/>
            <a:ext cx="4509179" cy="5143500"/>
          </a:xfrm>
          <a:prstGeom prst="rect">
            <a:avLst/>
          </a:prstGeom>
        </p:spPr>
      </p:pic>
      <p:sp>
        <p:nvSpPr>
          <p:cNvPr id="19" name="Title 1">
            <a:extLst>
              <a:ext uri="{FF2B5EF4-FFF2-40B4-BE49-F238E27FC236}">
                <a16:creationId xmlns:a16="http://schemas.microsoft.com/office/drawing/2014/main" id="{04AD64A5-77F7-824C-BFB7-9381C7304318}"/>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20" name="Title 2">
            <a:extLst>
              <a:ext uri="{FF2B5EF4-FFF2-40B4-BE49-F238E27FC236}">
                <a16:creationId xmlns:a16="http://schemas.microsoft.com/office/drawing/2014/main" id="{E91B276F-58A8-CD47-9F70-8F8BF94CFF89}"/>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21" name="Title 3">
            <a:extLst>
              <a:ext uri="{FF2B5EF4-FFF2-40B4-BE49-F238E27FC236}">
                <a16:creationId xmlns:a16="http://schemas.microsoft.com/office/drawing/2014/main" id="{F8154EB6-285B-FD40-88B2-98FA4A22008B}"/>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22" name="Title 4">
            <a:extLst>
              <a:ext uri="{FF2B5EF4-FFF2-40B4-BE49-F238E27FC236}">
                <a16:creationId xmlns:a16="http://schemas.microsoft.com/office/drawing/2014/main" id="{B34C69D1-B426-A747-8CF5-192B073A0B50}"/>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23" name="Title 5">
            <a:extLst>
              <a:ext uri="{FF2B5EF4-FFF2-40B4-BE49-F238E27FC236}">
                <a16:creationId xmlns:a16="http://schemas.microsoft.com/office/drawing/2014/main" id="{CE64E1C1-21DA-2344-A5E6-C67511388277}"/>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24" name="Title">
            <a:extLst>
              <a:ext uri="{FF2B5EF4-FFF2-40B4-BE49-F238E27FC236}">
                <a16:creationId xmlns:a16="http://schemas.microsoft.com/office/drawing/2014/main" id="{E925D6EA-C15F-A345-A626-607743D122A4}"/>
              </a:ext>
            </a:extLst>
          </p:cNvPr>
          <p:cNvSpPr txBox="1">
            <a:spLocks noGrp="1"/>
          </p:cNvSpPr>
          <p:nvPr>
            <p:ph type="body" sz="quarter" idx="20" hasCustomPrompt="1"/>
          </p:nvPr>
        </p:nvSpPr>
        <p:spPr>
          <a:xfrm>
            <a:off x="739727" y="949553"/>
            <a:ext cx="3502760" cy="553998"/>
          </a:xfrm>
          <a:prstGeom prst="rect">
            <a:avLst/>
          </a:prstGeom>
        </p:spPr>
        <p:txBody>
          <a:bodyPr wrap="square" lIns="0" tIns="0" rIns="0" bIns="0">
            <a:spAutoFit/>
          </a:bodyPr>
          <a:lstStyle>
            <a:lvl1pPr algn="l">
              <a:lnSpc>
                <a:spcPct val="100000"/>
              </a:lnSpc>
              <a:defRPr sz="36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pic>
        <p:nvPicPr>
          <p:cNvPr id="26" name="Afbeelding 25">
            <a:extLst>
              <a:ext uri="{FF2B5EF4-FFF2-40B4-BE49-F238E27FC236}">
                <a16:creationId xmlns:a16="http://schemas.microsoft.com/office/drawing/2014/main" id="{D6FD0933-8C00-3A4A-B5A2-FD2EBD8F2E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8740" y="4092023"/>
            <a:ext cx="692145" cy="824392"/>
          </a:xfrm>
          <a:prstGeom prst="rect">
            <a:avLst/>
          </a:prstGeom>
        </p:spPr>
      </p:pic>
    </p:spTree>
    <p:extLst>
      <p:ext uri="{BB962C8B-B14F-4D97-AF65-F5344CB8AC3E}">
        <p14:creationId xmlns:p14="http://schemas.microsoft.com/office/powerpoint/2010/main" val="336557162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500"/>
                                        <p:tgtEl>
                                          <p:spTgt spid="22">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fade">
                                      <p:cBhvr>
                                        <p:cTn id="19" dur="500"/>
                                        <p:tgtEl>
                                          <p:spTgt spid="23">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6_Blank Slid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08E288D6-1999-D04B-9A4B-F12AB9A0A4B9}"/>
              </a:ext>
            </a:extLst>
          </p:cNvPr>
          <p:cNvSpPr/>
          <p:nvPr userDrawn="1"/>
        </p:nvSpPr>
        <p:spPr>
          <a:xfrm>
            <a:off x="0" y="0"/>
            <a:ext cx="4509179" cy="51435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14" name="Afbeelding 13">
            <a:extLst>
              <a:ext uri="{FF2B5EF4-FFF2-40B4-BE49-F238E27FC236}">
                <a16:creationId xmlns:a16="http://schemas.microsoft.com/office/drawing/2014/main" id="{FAFECB2B-0107-414F-A411-1C3A579C8A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63221" y="0"/>
            <a:ext cx="7772400" cy="5143500"/>
          </a:xfrm>
          <a:prstGeom prst="rect">
            <a:avLst/>
          </a:prstGeom>
          <a:noFill/>
        </p:spPr>
      </p:pic>
      <p:sp>
        <p:nvSpPr>
          <p:cNvPr id="5" name="Title 1">
            <a:extLst>
              <a:ext uri="{FF2B5EF4-FFF2-40B4-BE49-F238E27FC236}">
                <a16:creationId xmlns:a16="http://schemas.microsoft.com/office/drawing/2014/main" id="{99BA6F74-2709-0243-A2DF-A562E90C7EF1}"/>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accent2"/>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6" name="Title 2">
            <a:extLst>
              <a:ext uri="{FF2B5EF4-FFF2-40B4-BE49-F238E27FC236}">
                <a16:creationId xmlns:a16="http://schemas.microsoft.com/office/drawing/2014/main" id="{CFD9805F-AAD3-5149-898F-AC2C84FE6832}"/>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accent2"/>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7" name="Title 3">
            <a:extLst>
              <a:ext uri="{FF2B5EF4-FFF2-40B4-BE49-F238E27FC236}">
                <a16:creationId xmlns:a16="http://schemas.microsoft.com/office/drawing/2014/main" id="{7AE22788-503E-E74A-9E41-1177A442D78B}"/>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accent2"/>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8" name="Title 4">
            <a:extLst>
              <a:ext uri="{FF2B5EF4-FFF2-40B4-BE49-F238E27FC236}">
                <a16:creationId xmlns:a16="http://schemas.microsoft.com/office/drawing/2014/main" id="{4C0EE45D-A06F-3A46-886F-F53121262809}"/>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accent2"/>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0" name="Title 5">
            <a:extLst>
              <a:ext uri="{FF2B5EF4-FFF2-40B4-BE49-F238E27FC236}">
                <a16:creationId xmlns:a16="http://schemas.microsoft.com/office/drawing/2014/main" id="{18ADD166-D939-7D46-BF3E-61FC0801E1A3}"/>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accent2"/>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1" name="Title">
            <a:extLst>
              <a:ext uri="{FF2B5EF4-FFF2-40B4-BE49-F238E27FC236}">
                <a16:creationId xmlns:a16="http://schemas.microsoft.com/office/drawing/2014/main" id="{2EDE0A6F-3A7C-794B-9F2B-129074F5B80C}"/>
              </a:ext>
            </a:extLst>
          </p:cNvPr>
          <p:cNvSpPr txBox="1">
            <a:spLocks noGrp="1"/>
          </p:cNvSpPr>
          <p:nvPr>
            <p:ph type="body" sz="quarter" idx="20" hasCustomPrompt="1"/>
          </p:nvPr>
        </p:nvSpPr>
        <p:spPr>
          <a:xfrm>
            <a:off x="739727" y="949553"/>
            <a:ext cx="3502760" cy="553998"/>
          </a:xfrm>
          <a:prstGeom prst="rect">
            <a:avLst/>
          </a:prstGeom>
        </p:spPr>
        <p:txBody>
          <a:bodyPr wrap="square" lIns="0" tIns="0" rIns="0" bIns="0">
            <a:spAutoFit/>
          </a:bodyPr>
          <a:lstStyle>
            <a:lvl1pPr algn="l">
              <a:lnSpc>
                <a:spcPct val="100000"/>
              </a:lnSpc>
              <a:defRPr sz="36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pic>
        <p:nvPicPr>
          <p:cNvPr id="13" name="Afbeelding 12">
            <a:extLst>
              <a:ext uri="{FF2B5EF4-FFF2-40B4-BE49-F238E27FC236}">
                <a16:creationId xmlns:a16="http://schemas.microsoft.com/office/drawing/2014/main" id="{99307A34-E5E3-3F4D-9E9E-D23EF37384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8740" y="4092023"/>
            <a:ext cx="692145" cy="824392"/>
          </a:xfrm>
          <a:prstGeom prst="rect">
            <a:avLst/>
          </a:prstGeom>
        </p:spPr>
      </p:pic>
    </p:spTree>
    <p:extLst>
      <p:ext uri="{BB962C8B-B14F-4D97-AF65-F5344CB8AC3E}">
        <p14:creationId xmlns:p14="http://schemas.microsoft.com/office/powerpoint/2010/main" val="59547815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2_Blank Slide">
    <p:spTree>
      <p:nvGrpSpPr>
        <p:cNvPr id="1" name=""/>
        <p:cNvGrpSpPr/>
        <p:nvPr/>
      </p:nvGrpSpPr>
      <p:grpSpPr>
        <a:xfrm>
          <a:off x="0" y="0"/>
          <a:ext cx="0" cy="0"/>
          <a:chOff x="0" y="0"/>
          <a:chExt cx="0" cy="0"/>
        </a:xfrm>
      </p:grpSpPr>
      <p:sp>
        <p:nvSpPr>
          <p:cNvPr id="11" name="Image Replace">
            <a:extLst>
              <a:ext uri="{FF2B5EF4-FFF2-40B4-BE49-F238E27FC236}">
                <a16:creationId xmlns:a16="http://schemas.microsoft.com/office/drawing/2014/main" id="{04528E4D-9514-0141-A3EE-1308DB53945A}"/>
              </a:ext>
            </a:extLst>
          </p:cNvPr>
          <p:cNvSpPr>
            <a:spLocks noGrp="1"/>
          </p:cNvSpPr>
          <p:nvPr>
            <p:ph type="pic" sz="quarter" idx="20" hasCustomPrompt="1"/>
          </p:nvPr>
        </p:nvSpPr>
        <p:spPr>
          <a:xfrm>
            <a:off x="5362675" y="0"/>
            <a:ext cx="3781325" cy="5143500"/>
          </a:xfrm>
          <a:custGeom>
            <a:avLst/>
            <a:gdLst>
              <a:gd name="connsiteX0" fmla="*/ 0 w 23368000"/>
              <a:gd name="connsiteY0" fmla="*/ 0 h 12700000"/>
              <a:gd name="connsiteX1" fmla="*/ 23368000 w 23368000"/>
              <a:gd name="connsiteY1" fmla="*/ 0 h 12700000"/>
              <a:gd name="connsiteX2" fmla="*/ 23368000 w 23368000"/>
              <a:gd name="connsiteY2" fmla="*/ 12700000 h 12700000"/>
              <a:gd name="connsiteX3" fmla="*/ 0 w 23368000"/>
              <a:gd name="connsiteY3" fmla="*/ 12700000 h 12700000"/>
            </a:gdLst>
            <a:ahLst/>
            <a:cxnLst>
              <a:cxn ang="0">
                <a:pos x="connsiteX0" y="connsiteY0"/>
              </a:cxn>
              <a:cxn ang="0">
                <a:pos x="connsiteX1" y="connsiteY1"/>
              </a:cxn>
              <a:cxn ang="0">
                <a:pos x="connsiteX2" y="connsiteY2"/>
              </a:cxn>
              <a:cxn ang="0">
                <a:pos x="connsiteX3" y="connsiteY3"/>
              </a:cxn>
            </a:cxnLst>
            <a:rect l="l" t="t" r="r" b="b"/>
            <a:pathLst>
              <a:path w="23368000" h="12700000">
                <a:moveTo>
                  <a:pt x="0" y="0"/>
                </a:moveTo>
                <a:lnTo>
                  <a:pt x="23368000" y="0"/>
                </a:lnTo>
                <a:lnTo>
                  <a:pt x="23368000" y="12700000"/>
                </a:lnTo>
                <a:lnTo>
                  <a:pt x="0" y="12700000"/>
                </a:lnTo>
                <a:close/>
              </a:path>
            </a:pathLst>
          </a:custGeom>
          <a:solidFill>
            <a:schemeClr val="accent1"/>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6" y="460050"/>
            <a:ext cx="4222097"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7" y="4930349"/>
            <a:ext cx="3635424"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5" name="Text Placeholder 10">
            <a:extLst>
              <a:ext uri="{FF2B5EF4-FFF2-40B4-BE49-F238E27FC236}">
                <a16:creationId xmlns:a16="http://schemas.microsoft.com/office/drawing/2014/main" id="{D855459E-B885-E840-B075-471E2B6234A5}"/>
              </a:ext>
            </a:extLst>
          </p:cNvPr>
          <p:cNvSpPr>
            <a:spLocks noGrp="1"/>
          </p:cNvSpPr>
          <p:nvPr>
            <p:ph type="body" sz="quarter" idx="25" hasCustomPrompt="1"/>
          </p:nvPr>
        </p:nvSpPr>
        <p:spPr>
          <a:xfrm>
            <a:off x="739726" y="1354557"/>
            <a:ext cx="4222097" cy="950695"/>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6" y="2407585"/>
            <a:ext cx="4222097" cy="1943500"/>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63"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pic>
        <p:nvPicPr>
          <p:cNvPr id="18" name="Afbeelding 17">
            <a:extLst>
              <a:ext uri="{FF2B5EF4-FFF2-40B4-BE49-F238E27FC236}">
                <a16:creationId xmlns:a16="http://schemas.microsoft.com/office/drawing/2014/main" id="{7487D539-2E81-7442-8478-161ACBB4B7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84816" y="98278"/>
            <a:ext cx="595810" cy="595810"/>
          </a:xfrm>
          <a:prstGeom prst="rect">
            <a:avLst/>
          </a:prstGeom>
        </p:spPr>
      </p:pic>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6"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4622949"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36685641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Main Slide 01">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DB2E088F-9879-9346-AF07-2DF4E798A209}"/>
              </a:ext>
            </a:extLst>
          </p:cNvPr>
          <p:cNvSpPr>
            <a:spLocks noGrp="1"/>
          </p:cNvSpPr>
          <p:nvPr>
            <p:ph type="body" sz="quarter" idx="21" hasCustomPrompt="1"/>
          </p:nvPr>
        </p:nvSpPr>
        <p:spPr>
          <a:xfrm>
            <a:off x="739726" y="460050"/>
            <a:ext cx="7664548"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1" name="Title">
            <a:extLst>
              <a:ext uri="{FF2B5EF4-FFF2-40B4-BE49-F238E27FC236}">
                <a16:creationId xmlns:a16="http://schemas.microsoft.com/office/drawing/2014/main" id="{69234310-0308-2E4E-BBC5-7D4082FE6083}"/>
              </a:ext>
            </a:extLst>
          </p:cNvPr>
          <p:cNvSpPr txBox="1">
            <a:spLocks noGrp="1"/>
          </p:cNvSpPr>
          <p:nvPr>
            <p:ph type="body" sz="quarter" idx="24" hasCustomPrompt="1"/>
          </p:nvPr>
        </p:nvSpPr>
        <p:spPr>
          <a:xfrm>
            <a:off x="739726" y="4930349"/>
            <a:ext cx="6081133"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2" name="Text Placeholder 10">
            <a:extLst>
              <a:ext uri="{FF2B5EF4-FFF2-40B4-BE49-F238E27FC236}">
                <a16:creationId xmlns:a16="http://schemas.microsoft.com/office/drawing/2014/main" id="{E0D6F9E6-69CC-884E-AAC6-463BFB768693}"/>
              </a:ext>
            </a:extLst>
          </p:cNvPr>
          <p:cNvSpPr>
            <a:spLocks noGrp="1"/>
          </p:cNvSpPr>
          <p:nvPr>
            <p:ph type="body" sz="quarter" idx="25" hasCustomPrompt="1"/>
          </p:nvPr>
        </p:nvSpPr>
        <p:spPr>
          <a:xfrm>
            <a:off x="739726" y="1354557"/>
            <a:ext cx="4222097" cy="950695"/>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3" name="Picture Placeholder 15">
            <a:extLst>
              <a:ext uri="{FF2B5EF4-FFF2-40B4-BE49-F238E27FC236}">
                <a16:creationId xmlns:a16="http://schemas.microsoft.com/office/drawing/2014/main" id="{9D9C51C9-F9FE-744A-AE2B-40F0657A48C3}"/>
              </a:ext>
            </a:extLst>
          </p:cNvPr>
          <p:cNvSpPr>
            <a:spLocks noGrp="1"/>
          </p:cNvSpPr>
          <p:nvPr>
            <p:ph type="pic" sz="quarter" idx="26" hasCustomPrompt="1"/>
          </p:nvPr>
        </p:nvSpPr>
        <p:spPr>
          <a:xfrm>
            <a:off x="5362675" y="1354557"/>
            <a:ext cx="3041599" cy="1943501"/>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1"/>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14" name="Chart Placeholder 10">
            <a:extLst>
              <a:ext uri="{FF2B5EF4-FFF2-40B4-BE49-F238E27FC236}">
                <a16:creationId xmlns:a16="http://schemas.microsoft.com/office/drawing/2014/main" id="{C2183279-63E2-5C42-99B8-5AF3BA28522F}"/>
              </a:ext>
            </a:extLst>
          </p:cNvPr>
          <p:cNvSpPr>
            <a:spLocks noGrp="1"/>
          </p:cNvSpPr>
          <p:nvPr>
            <p:ph type="chart" sz="quarter" idx="14" hasCustomPrompt="1"/>
          </p:nvPr>
        </p:nvSpPr>
        <p:spPr>
          <a:xfrm>
            <a:off x="5362674" y="3401794"/>
            <a:ext cx="1440000" cy="974692"/>
          </a:xfrm>
          <a:prstGeom prst="rect">
            <a:avLst/>
          </a:prstGeom>
          <a:ln w="6350">
            <a:solidFill>
              <a:schemeClr val="accent1"/>
            </a:solidFill>
          </a:ln>
        </p:spPr>
        <p:txBody>
          <a:bodyPr anchor="ctr"/>
          <a:lstStyle>
            <a:lvl1pPr>
              <a:defRPr sz="900" b="1" i="0">
                <a:solidFill>
                  <a:schemeClr val="accent1"/>
                </a:solidFill>
                <a:latin typeface="Arial" panose="020B0604020202020204" pitchFamily="34" charset="0"/>
                <a:cs typeface="Arial" panose="020B0604020202020204" pitchFamily="34" charset="0"/>
              </a:defRPr>
            </a:lvl1pPr>
          </a:lstStyle>
          <a:p>
            <a:r>
              <a:rPr lang="en-US" dirty="0"/>
              <a:t>GRAPHICS</a:t>
            </a:r>
          </a:p>
        </p:txBody>
      </p:sp>
      <p:sp>
        <p:nvSpPr>
          <p:cNvPr id="15" name="Chart Placeholder 10">
            <a:extLst>
              <a:ext uri="{FF2B5EF4-FFF2-40B4-BE49-F238E27FC236}">
                <a16:creationId xmlns:a16="http://schemas.microsoft.com/office/drawing/2014/main" id="{7539A141-1BB3-FC49-9ADD-4D00D109178B}"/>
              </a:ext>
            </a:extLst>
          </p:cNvPr>
          <p:cNvSpPr>
            <a:spLocks noGrp="1"/>
          </p:cNvSpPr>
          <p:nvPr>
            <p:ph type="chart" sz="quarter" idx="27" hasCustomPrompt="1"/>
          </p:nvPr>
        </p:nvSpPr>
        <p:spPr>
          <a:xfrm>
            <a:off x="6964274" y="3401794"/>
            <a:ext cx="1440000" cy="974692"/>
          </a:xfrm>
          <a:prstGeom prst="rect">
            <a:avLst/>
          </a:prstGeom>
          <a:ln w="6350">
            <a:solidFill>
              <a:schemeClr val="accent1"/>
            </a:solidFill>
          </a:ln>
        </p:spPr>
        <p:txBody>
          <a:bodyPr anchor="ctr"/>
          <a:lstStyle>
            <a:lvl1pPr>
              <a:defRPr sz="900" b="1" i="0">
                <a:solidFill>
                  <a:schemeClr val="accent1"/>
                </a:solidFill>
                <a:latin typeface="Arial" panose="020B0604020202020204" pitchFamily="34" charset="0"/>
                <a:cs typeface="Arial" panose="020B0604020202020204" pitchFamily="34" charset="0"/>
              </a:defRPr>
            </a:lvl1pPr>
          </a:lstStyle>
          <a:p>
            <a:r>
              <a:rPr lang="en-US" dirty="0"/>
              <a:t>GRAPHICS</a:t>
            </a:r>
          </a:p>
        </p:txBody>
      </p:sp>
      <p:pic>
        <p:nvPicPr>
          <p:cNvPr id="16" name="Afbeelding 15">
            <a:extLst>
              <a:ext uri="{FF2B5EF4-FFF2-40B4-BE49-F238E27FC236}">
                <a16:creationId xmlns:a16="http://schemas.microsoft.com/office/drawing/2014/main" id="{6F726865-70A5-5347-8E2C-D6D2225F8A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479883" y="4489938"/>
            <a:ext cx="595810" cy="595810"/>
          </a:xfrm>
          <a:prstGeom prst="rect">
            <a:avLst/>
          </a:prstGeom>
        </p:spPr>
      </p:pic>
      <p:sp>
        <p:nvSpPr>
          <p:cNvPr id="17" name="Text Placeholder 10">
            <a:extLst>
              <a:ext uri="{FF2B5EF4-FFF2-40B4-BE49-F238E27FC236}">
                <a16:creationId xmlns:a16="http://schemas.microsoft.com/office/drawing/2014/main" id="{A95ED0B7-F3BA-0E46-8F7A-70BFA59C4898}"/>
              </a:ext>
            </a:extLst>
          </p:cNvPr>
          <p:cNvSpPr>
            <a:spLocks noGrp="1"/>
          </p:cNvSpPr>
          <p:nvPr>
            <p:ph type="body" sz="quarter" idx="23" hasCustomPrompt="1"/>
          </p:nvPr>
        </p:nvSpPr>
        <p:spPr>
          <a:xfrm>
            <a:off x="739726" y="2407585"/>
            <a:ext cx="4222097" cy="1943500"/>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63"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19" name="Title">
            <a:extLst>
              <a:ext uri="{FF2B5EF4-FFF2-40B4-BE49-F238E27FC236}">
                <a16:creationId xmlns:a16="http://schemas.microsoft.com/office/drawing/2014/main" id="{E492C9CD-5346-814C-8095-4DBC2B78AACD}"/>
              </a:ext>
            </a:extLst>
          </p:cNvPr>
          <p:cNvSpPr txBox="1">
            <a:spLocks noGrp="1"/>
          </p:cNvSpPr>
          <p:nvPr>
            <p:ph type="body" sz="quarter" idx="28" hasCustomPrompt="1"/>
          </p:nvPr>
        </p:nvSpPr>
        <p:spPr>
          <a:xfrm>
            <a:off x="739726"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20" name="Rechte verbindingslijn 19">
            <a:extLst>
              <a:ext uri="{FF2B5EF4-FFF2-40B4-BE49-F238E27FC236}">
                <a16:creationId xmlns:a16="http://schemas.microsoft.com/office/drawing/2014/main" id="{CC8AF353-B1FE-DE47-A6F4-485064E14A92}"/>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21" name="Title">
            <a:extLst>
              <a:ext uri="{FF2B5EF4-FFF2-40B4-BE49-F238E27FC236}">
                <a16:creationId xmlns:a16="http://schemas.microsoft.com/office/drawing/2014/main" id="{E57CC8F2-E50E-724E-AB0C-C92A5147535E}"/>
              </a:ext>
            </a:extLst>
          </p:cNvPr>
          <p:cNvSpPr txBox="1">
            <a:spLocks noGrp="1"/>
          </p:cNvSpPr>
          <p:nvPr>
            <p:ph type="body" sz="quarter" idx="29" hasCustomPrompt="1"/>
          </p:nvPr>
        </p:nvSpPr>
        <p:spPr>
          <a:xfrm>
            <a:off x="5362675" y="4430820"/>
            <a:ext cx="1424636"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2 lines</a:t>
            </a:r>
          </a:p>
        </p:txBody>
      </p:sp>
      <p:sp>
        <p:nvSpPr>
          <p:cNvPr id="22" name="Title">
            <a:extLst>
              <a:ext uri="{FF2B5EF4-FFF2-40B4-BE49-F238E27FC236}">
                <a16:creationId xmlns:a16="http://schemas.microsoft.com/office/drawing/2014/main" id="{6C5F6E3A-221A-5D4D-B92F-A4856750D2D1}"/>
              </a:ext>
            </a:extLst>
          </p:cNvPr>
          <p:cNvSpPr txBox="1">
            <a:spLocks noGrp="1"/>
          </p:cNvSpPr>
          <p:nvPr>
            <p:ph type="body" sz="quarter" idx="31" hasCustomPrompt="1"/>
          </p:nvPr>
        </p:nvSpPr>
        <p:spPr>
          <a:xfrm>
            <a:off x="6975091" y="4430820"/>
            <a:ext cx="1424636"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2 lines</a:t>
            </a:r>
          </a:p>
        </p:txBody>
      </p:sp>
    </p:spTree>
    <p:extLst>
      <p:ext uri="{BB962C8B-B14F-4D97-AF65-F5344CB8AC3E}">
        <p14:creationId xmlns:p14="http://schemas.microsoft.com/office/powerpoint/2010/main" val="2828005678"/>
      </p:ext>
    </p:extLst>
  </p:cSld>
  <p:clrMapOvr>
    <a:masterClrMapping/>
  </p:clrMapOvr>
  <p:transition spd="slow">
    <p:push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Main Slide 01">
    <p:spTree>
      <p:nvGrpSpPr>
        <p:cNvPr id="1" name=""/>
        <p:cNvGrpSpPr/>
        <p:nvPr/>
      </p:nvGrpSpPr>
      <p:grpSpPr>
        <a:xfrm>
          <a:off x="0" y="0"/>
          <a:ext cx="0" cy="0"/>
          <a:chOff x="0" y="0"/>
          <a:chExt cx="0" cy="0"/>
        </a:xfrm>
      </p:grpSpPr>
      <p:sp>
        <p:nvSpPr>
          <p:cNvPr id="21" name="Picture Placeholder 15">
            <a:extLst>
              <a:ext uri="{FF2B5EF4-FFF2-40B4-BE49-F238E27FC236}">
                <a16:creationId xmlns:a16="http://schemas.microsoft.com/office/drawing/2014/main" id="{1BC1AA74-43F1-9944-904F-07700557D71C}"/>
              </a:ext>
            </a:extLst>
          </p:cNvPr>
          <p:cNvSpPr>
            <a:spLocks noGrp="1"/>
          </p:cNvSpPr>
          <p:nvPr>
            <p:ph type="pic" sz="quarter" idx="30" hasCustomPrompt="1"/>
          </p:nvPr>
        </p:nvSpPr>
        <p:spPr>
          <a:xfrm>
            <a:off x="6964275" y="3397868"/>
            <a:ext cx="1439999" cy="974692"/>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1"/>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1"/>
                </a:solidFill>
                <a:latin typeface="Arial" panose="020B0604020202020204" pitchFamily="34" charset="0"/>
                <a:cs typeface="Arial" panose="020B0604020202020204" pitchFamily="34" charset="0"/>
              </a:defRPr>
            </a:lvl1pPr>
          </a:lstStyle>
          <a:p>
            <a:r>
              <a:rPr lang="en-US" dirty="0"/>
              <a:t>IMAGE GRAPHIC</a:t>
            </a:r>
          </a:p>
        </p:txBody>
      </p:sp>
      <p:sp>
        <p:nvSpPr>
          <p:cNvPr id="18" name="Picture Placeholder 15">
            <a:extLst>
              <a:ext uri="{FF2B5EF4-FFF2-40B4-BE49-F238E27FC236}">
                <a16:creationId xmlns:a16="http://schemas.microsoft.com/office/drawing/2014/main" id="{A8BE8B7F-04A8-AA4D-8280-3B9294D65C4B}"/>
              </a:ext>
            </a:extLst>
          </p:cNvPr>
          <p:cNvSpPr>
            <a:spLocks noGrp="1"/>
          </p:cNvSpPr>
          <p:nvPr>
            <p:ph type="pic" sz="quarter" idx="29" hasCustomPrompt="1"/>
          </p:nvPr>
        </p:nvSpPr>
        <p:spPr>
          <a:xfrm>
            <a:off x="5362675" y="3397868"/>
            <a:ext cx="1439999" cy="974692"/>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1"/>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1"/>
                </a:solidFill>
                <a:latin typeface="Arial" panose="020B0604020202020204" pitchFamily="34" charset="0"/>
                <a:cs typeface="Arial" panose="020B0604020202020204" pitchFamily="34" charset="0"/>
              </a:defRPr>
            </a:lvl1pPr>
          </a:lstStyle>
          <a:p>
            <a:r>
              <a:rPr lang="en-US" dirty="0"/>
              <a:t>IMAGE GRAPHIC</a:t>
            </a:r>
          </a:p>
        </p:txBody>
      </p:sp>
      <p:sp>
        <p:nvSpPr>
          <p:cNvPr id="6" name="Text Placeholder 8">
            <a:extLst>
              <a:ext uri="{FF2B5EF4-FFF2-40B4-BE49-F238E27FC236}">
                <a16:creationId xmlns:a16="http://schemas.microsoft.com/office/drawing/2014/main" id="{DB2E088F-9879-9346-AF07-2DF4E798A209}"/>
              </a:ext>
            </a:extLst>
          </p:cNvPr>
          <p:cNvSpPr>
            <a:spLocks noGrp="1"/>
          </p:cNvSpPr>
          <p:nvPr>
            <p:ph type="body" sz="quarter" idx="21" hasCustomPrompt="1"/>
          </p:nvPr>
        </p:nvSpPr>
        <p:spPr>
          <a:xfrm>
            <a:off x="739726" y="460050"/>
            <a:ext cx="7664548"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1" name="Title">
            <a:extLst>
              <a:ext uri="{FF2B5EF4-FFF2-40B4-BE49-F238E27FC236}">
                <a16:creationId xmlns:a16="http://schemas.microsoft.com/office/drawing/2014/main" id="{69234310-0308-2E4E-BBC5-7D4082FE6083}"/>
              </a:ext>
            </a:extLst>
          </p:cNvPr>
          <p:cNvSpPr txBox="1">
            <a:spLocks noGrp="1"/>
          </p:cNvSpPr>
          <p:nvPr>
            <p:ph type="body" sz="quarter" idx="24" hasCustomPrompt="1"/>
          </p:nvPr>
        </p:nvSpPr>
        <p:spPr>
          <a:xfrm>
            <a:off x="739726" y="4930349"/>
            <a:ext cx="6081133"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2" name="Text Placeholder 10">
            <a:extLst>
              <a:ext uri="{FF2B5EF4-FFF2-40B4-BE49-F238E27FC236}">
                <a16:creationId xmlns:a16="http://schemas.microsoft.com/office/drawing/2014/main" id="{E0D6F9E6-69CC-884E-AAC6-463BFB768693}"/>
              </a:ext>
            </a:extLst>
          </p:cNvPr>
          <p:cNvSpPr>
            <a:spLocks noGrp="1"/>
          </p:cNvSpPr>
          <p:nvPr>
            <p:ph type="body" sz="quarter" idx="25" hasCustomPrompt="1"/>
          </p:nvPr>
        </p:nvSpPr>
        <p:spPr>
          <a:xfrm>
            <a:off x="739726" y="1354557"/>
            <a:ext cx="4222097" cy="950695"/>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3" name="Picture Placeholder 15">
            <a:extLst>
              <a:ext uri="{FF2B5EF4-FFF2-40B4-BE49-F238E27FC236}">
                <a16:creationId xmlns:a16="http://schemas.microsoft.com/office/drawing/2014/main" id="{9D9C51C9-F9FE-744A-AE2B-40F0657A48C3}"/>
              </a:ext>
            </a:extLst>
          </p:cNvPr>
          <p:cNvSpPr>
            <a:spLocks noGrp="1"/>
          </p:cNvSpPr>
          <p:nvPr>
            <p:ph type="pic" sz="quarter" idx="26" hasCustomPrompt="1"/>
          </p:nvPr>
        </p:nvSpPr>
        <p:spPr>
          <a:xfrm>
            <a:off x="5362675" y="1354557"/>
            <a:ext cx="3041599" cy="1943501"/>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1"/>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pic>
        <p:nvPicPr>
          <p:cNvPr id="16" name="Afbeelding 15">
            <a:extLst>
              <a:ext uri="{FF2B5EF4-FFF2-40B4-BE49-F238E27FC236}">
                <a16:creationId xmlns:a16="http://schemas.microsoft.com/office/drawing/2014/main" id="{6F726865-70A5-5347-8E2C-D6D2225F8A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479883" y="4489938"/>
            <a:ext cx="595810" cy="595810"/>
          </a:xfrm>
          <a:prstGeom prst="rect">
            <a:avLst/>
          </a:prstGeom>
        </p:spPr>
      </p:pic>
      <p:sp>
        <p:nvSpPr>
          <p:cNvPr id="17" name="Text Placeholder 10">
            <a:extLst>
              <a:ext uri="{FF2B5EF4-FFF2-40B4-BE49-F238E27FC236}">
                <a16:creationId xmlns:a16="http://schemas.microsoft.com/office/drawing/2014/main" id="{A95ED0B7-F3BA-0E46-8F7A-70BFA59C4898}"/>
              </a:ext>
            </a:extLst>
          </p:cNvPr>
          <p:cNvSpPr>
            <a:spLocks noGrp="1"/>
          </p:cNvSpPr>
          <p:nvPr>
            <p:ph type="body" sz="quarter" idx="23" hasCustomPrompt="1"/>
          </p:nvPr>
        </p:nvSpPr>
        <p:spPr>
          <a:xfrm>
            <a:off x="739726" y="2407585"/>
            <a:ext cx="4222097" cy="1943500"/>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63"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19" name="Title">
            <a:extLst>
              <a:ext uri="{FF2B5EF4-FFF2-40B4-BE49-F238E27FC236}">
                <a16:creationId xmlns:a16="http://schemas.microsoft.com/office/drawing/2014/main" id="{E492C9CD-5346-814C-8095-4DBC2B78AACD}"/>
              </a:ext>
            </a:extLst>
          </p:cNvPr>
          <p:cNvSpPr txBox="1">
            <a:spLocks noGrp="1"/>
          </p:cNvSpPr>
          <p:nvPr>
            <p:ph type="body" sz="quarter" idx="28" hasCustomPrompt="1"/>
          </p:nvPr>
        </p:nvSpPr>
        <p:spPr>
          <a:xfrm>
            <a:off x="5362675" y="4430820"/>
            <a:ext cx="1424636"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2 lines</a:t>
            </a:r>
          </a:p>
        </p:txBody>
      </p:sp>
      <p:cxnSp>
        <p:nvCxnSpPr>
          <p:cNvPr id="20" name="Rechte verbindingslijn 19">
            <a:extLst>
              <a:ext uri="{FF2B5EF4-FFF2-40B4-BE49-F238E27FC236}">
                <a16:creationId xmlns:a16="http://schemas.microsoft.com/office/drawing/2014/main" id="{CC8AF353-B1FE-DE47-A6F4-485064E14A92}"/>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22" name="Title">
            <a:extLst>
              <a:ext uri="{FF2B5EF4-FFF2-40B4-BE49-F238E27FC236}">
                <a16:creationId xmlns:a16="http://schemas.microsoft.com/office/drawing/2014/main" id="{55350E3B-1BCF-594A-89EE-1F5E6885451B}"/>
              </a:ext>
            </a:extLst>
          </p:cNvPr>
          <p:cNvSpPr txBox="1">
            <a:spLocks noGrp="1"/>
          </p:cNvSpPr>
          <p:nvPr>
            <p:ph type="body" sz="quarter" idx="31" hasCustomPrompt="1"/>
          </p:nvPr>
        </p:nvSpPr>
        <p:spPr>
          <a:xfrm>
            <a:off x="6975091" y="4430820"/>
            <a:ext cx="1424636"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2 lines</a:t>
            </a:r>
          </a:p>
        </p:txBody>
      </p:sp>
      <p:sp>
        <p:nvSpPr>
          <p:cNvPr id="23" name="Title">
            <a:extLst>
              <a:ext uri="{FF2B5EF4-FFF2-40B4-BE49-F238E27FC236}">
                <a16:creationId xmlns:a16="http://schemas.microsoft.com/office/drawing/2014/main" id="{98F2E9C4-59B8-C646-88F5-E98E319E8886}"/>
              </a:ext>
            </a:extLst>
          </p:cNvPr>
          <p:cNvSpPr txBox="1">
            <a:spLocks noGrp="1"/>
          </p:cNvSpPr>
          <p:nvPr>
            <p:ph type="body" sz="quarter" idx="32" hasCustomPrompt="1"/>
          </p:nvPr>
        </p:nvSpPr>
        <p:spPr>
          <a:xfrm>
            <a:off x="739726"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spTree>
    <p:extLst>
      <p:ext uri="{BB962C8B-B14F-4D97-AF65-F5344CB8AC3E}">
        <p14:creationId xmlns:p14="http://schemas.microsoft.com/office/powerpoint/2010/main" val="2144216022"/>
      </p:ext>
    </p:extLst>
  </p:cSld>
  <p:clrMapOvr>
    <a:masterClrMapping/>
  </p:clrMapOvr>
  <p:transition spd="slow">
    <p:push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Main Slide 01">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DB2E088F-9879-9346-AF07-2DF4E798A209}"/>
              </a:ext>
            </a:extLst>
          </p:cNvPr>
          <p:cNvSpPr>
            <a:spLocks noGrp="1"/>
          </p:cNvSpPr>
          <p:nvPr>
            <p:ph type="body" sz="quarter" idx="21" hasCustomPrompt="1"/>
          </p:nvPr>
        </p:nvSpPr>
        <p:spPr>
          <a:xfrm>
            <a:off x="739726" y="460050"/>
            <a:ext cx="4222097"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1" name="Title">
            <a:extLst>
              <a:ext uri="{FF2B5EF4-FFF2-40B4-BE49-F238E27FC236}">
                <a16:creationId xmlns:a16="http://schemas.microsoft.com/office/drawing/2014/main" id="{69234310-0308-2E4E-BBC5-7D4082FE6083}"/>
              </a:ext>
            </a:extLst>
          </p:cNvPr>
          <p:cNvSpPr txBox="1">
            <a:spLocks noGrp="1"/>
          </p:cNvSpPr>
          <p:nvPr>
            <p:ph type="body" sz="quarter" idx="24" hasCustomPrompt="1"/>
          </p:nvPr>
        </p:nvSpPr>
        <p:spPr>
          <a:xfrm>
            <a:off x="739726" y="4930349"/>
            <a:ext cx="6081133"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2" name="Text Placeholder 10">
            <a:extLst>
              <a:ext uri="{FF2B5EF4-FFF2-40B4-BE49-F238E27FC236}">
                <a16:creationId xmlns:a16="http://schemas.microsoft.com/office/drawing/2014/main" id="{E0D6F9E6-69CC-884E-AAC6-463BFB768693}"/>
              </a:ext>
            </a:extLst>
          </p:cNvPr>
          <p:cNvSpPr>
            <a:spLocks noGrp="1"/>
          </p:cNvSpPr>
          <p:nvPr>
            <p:ph type="body" sz="quarter" idx="25" hasCustomPrompt="1"/>
          </p:nvPr>
        </p:nvSpPr>
        <p:spPr>
          <a:xfrm>
            <a:off x="739726" y="1354557"/>
            <a:ext cx="4222097" cy="950695"/>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3" name="Picture Placeholder 15">
            <a:extLst>
              <a:ext uri="{FF2B5EF4-FFF2-40B4-BE49-F238E27FC236}">
                <a16:creationId xmlns:a16="http://schemas.microsoft.com/office/drawing/2014/main" id="{9D9C51C9-F9FE-744A-AE2B-40F0657A48C3}"/>
              </a:ext>
            </a:extLst>
          </p:cNvPr>
          <p:cNvSpPr>
            <a:spLocks noGrp="1"/>
          </p:cNvSpPr>
          <p:nvPr>
            <p:ph type="pic" sz="quarter" idx="26" hasCustomPrompt="1"/>
          </p:nvPr>
        </p:nvSpPr>
        <p:spPr>
          <a:xfrm>
            <a:off x="5362675" y="464084"/>
            <a:ext cx="3041599" cy="1943501"/>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1"/>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14" name="Chart Placeholder 10">
            <a:extLst>
              <a:ext uri="{FF2B5EF4-FFF2-40B4-BE49-F238E27FC236}">
                <a16:creationId xmlns:a16="http://schemas.microsoft.com/office/drawing/2014/main" id="{C2183279-63E2-5C42-99B8-5AF3BA28522F}"/>
              </a:ext>
            </a:extLst>
          </p:cNvPr>
          <p:cNvSpPr>
            <a:spLocks noGrp="1"/>
          </p:cNvSpPr>
          <p:nvPr>
            <p:ph type="chart" sz="quarter" idx="14" hasCustomPrompt="1"/>
          </p:nvPr>
        </p:nvSpPr>
        <p:spPr>
          <a:xfrm>
            <a:off x="5362674" y="2501872"/>
            <a:ext cx="3041598" cy="1869199"/>
          </a:xfrm>
          <a:prstGeom prst="rect">
            <a:avLst/>
          </a:prstGeom>
          <a:ln w="6350">
            <a:solidFill>
              <a:schemeClr val="accent1"/>
            </a:solidFill>
          </a:ln>
        </p:spPr>
        <p:txBody>
          <a:bodyPr anchor="ctr"/>
          <a:lstStyle>
            <a:lvl1pPr>
              <a:defRPr sz="900" b="1" i="0">
                <a:solidFill>
                  <a:schemeClr val="accent1"/>
                </a:solidFill>
                <a:latin typeface="Arial" panose="020B0604020202020204" pitchFamily="34" charset="0"/>
                <a:cs typeface="Arial" panose="020B0604020202020204" pitchFamily="34" charset="0"/>
              </a:defRPr>
            </a:lvl1pPr>
          </a:lstStyle>
          <a:p>
            <a:r>
              <a:rPr lang="en-US" dirty="0"/>
              <a:t>GRAPHICS</a:t>
            </a:r>
          </a:p>
        </p:txBody>
      </p:sp>
      <p:pic>
        <p:nvPicPr>
          <p:cNvPr id="16" name="Afbeelding 15">
            <a:extLst>
              <a:ext uri="{FF2B5EF4-FFF2-40B4-BE49-F238E27FC236}">
                <a16:creationId xmlns:a16="http://schemas.microsoft.com/office/drawing/2014/main" id="{6F726865-70A5-5347-8E2C-D6D2225F8A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479883" y="4489938"/>
            <a:ext cx="595810" cy="595810"/>
          </a:xfrm>
          <a:prstGeom prst="rect">
            <a:avLst/>
          </a:prstGeom>
        </p:spPr>
      </p:pic>
      <p:sp>
        <p:nvSpPr>
          <p:cNvPr id="17" name="Text Placeholder 10">
            <a:extLst>
              <a:ext uri="{FF2B5EF4-FFF2-40B4-BE49-F238E27FC236}">
                <a16:creationId xmlns:a16="http://schemas.microsoft.com/office/drawing/2014/main" id="{A95ED0B7-F3BA-0E46-8F7A-70BFA59C4898}"/>
              </a:ext>
            </a:extLst>
          </p:cNvPr>
          <p:cNvSpPr>
            <a:spLocks noGrp="1"/>
          </p:cNvSpPr>
          <p:nvPr>
            <p:ph type="body" sz="quarter" idx="23" hasCustomPrompt="1"/>
          </p:nvPr>
        </p:nvSpPr>
        <p:spPr>
          <a:xfrm>
            <a:off x="739726" y="2407585"/>
            <a:ext cx="4222097" cy="1943500"/>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63"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10" name="Title">
            <a:extLst>
              <a:ext uri="{FF2B5EF4-FFF2-40B4-BE49-F238E27FC236}">
                <a16:creationId xmlns:a16="http://schemas.microsoft.com/office/drawing/2014/main" id="{D76468D3-FAA2-D64C-A77F-857F2CDD3325}"/>
              </a:ext>
            </a:extLst>
          </p:cNvPr>
          <p:cNvSpPr txBox="1">
            <a:spLocks noGrp="1"/>
          </p:cNvSpPr>
          <p:nvPr>
            <p:ph type="body" sz="quarter" idx="27" hasCustomPrompt="1"/>
          </p:nvPr>
        </p:nvSpPr>
        <p:spPr>
          <a:xfrm>
            <a:off x="739726"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15" name="Rechte verbindingslijn 14">
            <a:extLst>
              <a:ext uri="{FF2B5EF4-FFF2-40B4-BE49-F238E27FC236}">
                <a16:creationId xmlns:a16="http://schemas.microsoft.com/office/drawing/2014/main" id="{B7EE35B4-DD79-7841-82C6-C39622D14C2C}"/>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8" name="Title">
            <a:extLst>
              <a:ext uri="{FF2B5EF4-FFF2-40B4-BE49-F238E27FC236}">
                <a16:creationId xmlns:a16="http://schemas.microsoft.com/office/drawing/2014/main" id="{6E7677CB-58F6-E84F-88F1-ACC0765A8F96}"/>
              </a:ext>
            </a:extLst>
          </p:cNvPr>
          <p:cNvSpPr txBox="1">
            <a:spLocks noGrp="1"/>
          </p:cNvSpPr>
          <p:nvPr>
            <p:ph type="body" sz="quarter" idx="28" hasCustomPrompt="1"/>
          </p:nvPr>
        </p:nvSpPr>
        <p:spPr>
          <a:xfrm>
            <a:off x="5362674" y="4430820"/>
            <a:ext cx="304159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2 lines</a:t>
            </a:r>
          </a:p>
        </p:txBody>
      </p:sp>
    </p:spTree>
    <p:extLst>
      <p:ext uri="{BB962C8B-B14F-4D97-AF65-F5344CB8AC3E}">
        <p14:creationId xmlns:p14="http://schemas.microsoft.com/office/powerpoint/2010/main" val="384033225"/>
      </p:ext>
    </p:extLst>
  </p:cSld>
  <p:clrMapOvr>
    <a:masterClrMapping/>
  </p:clrMapOvr>
  <p:transition spd="slow">
    <p:push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Main Slide 01">
    <p:spTree>
      <p:nvGrpSpPr>
        <p:cNvPr id="1" name=""/>
        <p:cNvGrpSpPr/>
        <p:nvPr/>
      </p:nvGrpSpPr>
      <p:grpSpPr>
        <a:xfrm>
          <a:off x="0" y="0"/>
          <a:ext cx="0" cy="0"/>
          <a:chOff x="0" y="0"/>
          <a:chExt cx="0" cy="0"/>
        </a:xfrm>
      </p:grpSpPr>
      <p:sp>
        <p:nvSpPr>
          <p:cNvPr id="18" name="Picture Placeholder 15">
            <a:extLst>
              <a:ext uri="{FF2B5EF4-FFF2-40B4-BE49-F238E27FC236}">
                <a16:creationId xmlns:a16="http://schemas.microsoft.com/office/drawing/2014/main" id="{CDA9E023-5105-6B47-B2B9-AD6B309FC06E}"/>
              </a:ext>
            </a:extLst>
          </p:cNvPr>
          <p:cNvSpPr>
            <a:spLocks noGrp="1"/>
          </p:cNvSpPr>
          <p:nvPr>
            <p:ph type="pic" sz="quarter" idx="29" hasCustomPrompt="1"/>
          </p:nvPr>
        </p:nvSpPr>
        <p:spPr>
          <a:xfrm>
            <a:off x="5362674" y="2499502"/>
            <a:ext cx="3041598" cy="1869191"/>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1"/>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1"/>
                </a:solidFill>
                <a:latin typeface="Arial" panose="020B0604020202020204" pitchFamily="34" charset="0"/>
                <a:cs typeface="Arial" panose="020B0604020202020204" pitchFamily="34" charset="0"/>
              </a:defRPr>
            </a:lvl1pPr>
          </a:lstStyle>
          <a:p>
            <a:r>
              <a:rPr lang="en-US" dirty="0"/>
              <a:t>IMAGE GRAPHIC</a:t>
            </a:r>
          </a:p>
        </p:txBody>
      </p:sp>
      <p:sp>
        <p:nvSpPr>
          <p:cNvPr id="6" name="Text Placeholder 8">
            <a:extLst>
              <a:ext uri="{FF2B5EF4-FFF2-40B4-BE49-F238E27FC236}">
                <a16:creationId xmlns:a16="http://schemas.microsoft.com/office/drawing/2014/main" id="{DB2E088F-9879-9346-AF07-2DF4E798A209}"/>
              </a:ext>
            </a:extLst>
          </p:cNvPr>
          <p:cNvSpPr>
            <a:spLocks noGrp="1"/>
          </p:cNvSpPr>
          <p:nvPr>
            <p:ph type="body" sz="quarter" idx="21" hasCustomPrompt="1"/>
          </p:nvPr>
        </p:nvSpPr>
        <p:spPr>
          <a:xfrm>
            <a:off x="739726" y="460050"/>
            <a:ext cx="4222097"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1" name="Title">
            <a:extLst>
              <a:ext uri="{FF2B5EF4-FFF2-40B4-BE49-F238E27FC236}">
                <a16:creationId xmlns:a16="http://schemas.microsoft.com/office/drawing/2014/main" id="{69234310-0308-2E4E-BBC5-7D4082FE6083}"/>
              </a:ext>
            </a:extLst>
          </p:cNvPr>
          <p:cNvSpPr txBox="1">
            <a:spLocks noGrp="1"/>
          </p:cNvSpPr>
          <p:nvPr>
            <p:ph type="body" sz="quarter" idx="24" hasCustomPrompt="1"/>
          </p:nvPr>
        </p:nvSpPr>
        <p:spPr>
          <a:xfrm>
            <a:off x="739726" y="4930349"/>
            <a:ext cx="6081133"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2" name="Text Placeholder 10">
            <a:extLst>
              <a:ext uri="{FF2B5EF4-FFF2-40B4-BE49-F238E27FC236}">
                <a16:creationId xmlns:a16="http://schemas.microsoft.com/office/drawing/2014/main" id="{E0D6F9E6-69CC-884E-AAC6-463BFB768693}"/>
              </a:ext>
            </a:extLst>
          </p:cNvPr>
          <p:cNvSpPr>
            <a:spLocks noGrp="1"/>
          </p:cNvSpPr>
          <p:nvPr>
            <p:ph type="body" sz="quarter" idx="25" hasCustomPrompt="1"/>
          </p:nvPr>
        </p:nvSpPr>
        <p:spPr>
          <a:xfrm>
            <a:off x="739726" y="1354557"/>
            <a:ext cx="4222097" cy="950695"/>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3" name="Picture Placeholder 15">
            <a:extLst>
              <a:ext uri="{FF2B5EF4-FFF2-40B4-BE49-F238E27FC236}">
                <a16:creationId xmlns:a16="http://schemas.microsoft.com/office/drawing/2014/main" id="{9D9C51C9-F9FE-744A-AE2B-40F0657A48C3}"/>
              </a:ext>
            </a:extLst>
          </p:cNvPr>
          <p:cNvSpPr>
            <a:spLocks noGrp="1"/>
          </p:cNvSpPr>
          <p:nvPr>
            <p:ph type="pic" sz="quarter" idx="26" hasCustomPrompt="1"/>
          </p:nvPr>
        </p:nvSpPr>
        <p:spPr>
          <a:xfrm>
            <a:off x="5362675" y="464084"/>
            <a:ext cx="3041599" cy="1943501"/>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1"/>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pic>
        <p:nvPicPr>
          <p:cNvPr id="16" name="Afbeelding 15">
            <a:extLst>
              <a:ext uri="{FF2B5EF4-FFF2-40B4-BE49-F238E27FC236}">
                <a16:creationId xmlns:a16="http://schemas.microsoft.com/office/drawing/2014/main" id="{6F726865-70A5-5347-8E2C-D6D2225F8A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479883" y="4489938"/>
            <a:ext cx="595810" cy="595810"/>
          </a:xfrm>
          <a:prstGeom prst="rect">
            <a:avLst/>
          </a:prstGeom>
        </p:spPr>
      </p:pic>
      <p:sp>
        <p:nvSpPr>
          <p:cNvPr id="17" name="Text Placeholder 10">
            <a:extLst>
              <a:ext uri="{FF2B5EF4-FFF2-40B4-BE49-F238E27FC236}">
                <a16:creationId xmlns:a16="http://schemas.microsoft.com/office/drawing/2014/main" id="{A95ED0B7-F3BA-0E46-8F7A-70BFA59C4898}"/>
              </a:ext>
            </a:extLst>
          </p:cNvPr>
          <p:cNvSpPr>
            <a:spLocks noGrp="1"/>
          </p:cNvSpPr>
          <p:nvPr>
            <p:ph type="body" sz="quarter" idx="23" hasCustomPrompt="1"/>
          </p:nvPr>
        </p:nvSpPr>
        <p:spPr>
          <a:xfrm>
            <a:off x="739726" y="2407585"/>
            <a:ext cx="4222097" cy="1943500"/>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63"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10" name="Title">
            <a:extLst>
              <a:ext uri="{FF2B5EF4-FFF2-40B4-BE49-F238E27FC236}">
                <a16:creationId xmlns:a16="http://schemas.microsoft.com/office/drawing/2014/main" id="{D76468D3-FAA2-D64C-A77F-857F2CDD3325}"/>
              </a:ext>
            </a:extLst>
          </p:cNvPr>
          <p:cNvSpPr txBox="1">
            <a:spLocks noGrp="1"/>
          </p:cNvSpPr>
          <p:nvPr>
            <p:ph type="body" sz="quarter" idx="27" hasCustomPrompt="1"/>
          </p:nvPr>
        </p:nvSpPr>
        <p:spPr>
          <a:xfrm>
            <a:off x="739726"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15" name="Rechte verbindingslijn 14">
            <a:extLst>
              <a:ext uri="{FF2B5EF4-FFF2-40B4-BE49-F238E27FC236}">
                <a16:creationId xmlns:a16="http://schemas.microsoft.com/office/drawing/2014/main" id="{B7EE35B4-DD79-7841-82C6-C39622D14C2C}"/>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9" name="Title">
            <a:extLst>
              <a:ext uri="{FF2B5EF4-FFF2-40B4-BE49-F238E27FC236}">
                <a16:creationId xmlns:a16="http://schemas.microsoft.com/office/drawing/2014/main" id="{B3F80901-7B6D-B14D-8CF3-F68D36A35C04}"/>
              </a:ext>
            </a:extLst>
          </p:cNvPr>
          <p:cNvSpPr txBox="1">
            <a:spLocks noGrp="1"/>
          </p:cNvSpPr>
          <p:nvPr>
            <p:ph type="body" sz="quarter" idx="28" hasCustomPrompt="1"/>
          </p:nvPr>
        </p:nvSpPr>
        <p:spPr>
          <a:xfrm>
            <a:off x="5362674" y="4430820"/>
            <a:ext cx="304159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2 lines</a:t>
            </a:r>
          </a:p>
        </p:txBody>
      </p:sp>
    </p:spTree>
    <p:extLst>
      <p:ext uri="{BB962C8B-B14F-4D97-AF65-F5344CB8AC3E}">
        <p14:creationId xmlns:p14="http://schemas.microsoft.com/office/powerpoint/2010/main" val="787700560"/>
      </p:ext>
    </p:extLst>
  </p:cSld>
  <p:clrMapOvr>
    <a:masterClrMapping/>
  </p:clrMapOvr>
  <p:transition spd="slow">
    <p:push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Main Slide 01">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DB455010-5845-D144-8D7E-D677F597F830}"/>
              </a:ext>
            </a:extLst>
          </p:cNvPr>
          <p:cNvSpPr>
            <a:spLocks noGrp="1"/>
          </p:cNvSpPr>
          <p:nvPr>
            <p:ph type="body" sz="quarter" idx="21" hasCustomPrompt="1"/>
          </p:nvPr>
        </p:nvSpPr>
        <p:spPr>
          <a:xfrm>
            <a:off x="848498" y="460050"/>
            <a:ext cx="7496434" cy="657001"/>
          </a:xfrm>
          <a:prstGeom prst="rect">
            <a:avLst/>
          </a:prstGeom>
        </p:spPr>
        <p:txBody>
          <a:bodyPr lIns="0" tIns="0" rIns="0" bIns="0"/>
          <a:lstStyle>
            <a:lvl1pPr marL="0" marR="0" indent="0" algn="l" defTabSz="309563" rtl="0" fontAlgn="auto" latinLnBrk="0" hangingPunct="0">
              <a:lnSpc>
                <a:spcPct val="8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0" name="Chart Placeholder 10">
            <a:extLst>
              <a:ext uri="{FF2B5EF4-FFF2-40B4-BE49-F238E27FC236}">
                <a16:creationId xmlns:a16="http://schemas.microsoft.com/office/drawing/2014/main" id="{7AC7088B-9E32-D046-836B-238BE6F09EDB}"/>
              </a:ext>
            </a:extLst>
          </p:cNvPr>
          <p:cNvSpPr>
            <a:spLocks noGrp="1"/>
          </p:cNvSpPr>
          <p:nvPr>
            <p:ph type="chart" sz="quarter" idx="14" hasCustomPrompt="1"/>
          </p:nvPr>
        </p:nvSpPr>
        <p:spPr>
          <a:xfrm>
            <a:off x="848497" y="1117051"/>
            <a:ext cx="7496433" cy="3463289"/>
          </a:xfrm>
          <a:prstGeom prst="rect">
            <a:avLst/>
          </a:prstGeom>
          <a:ln w="6350">
            <a:solidFill>
              <a:schemeClr val="accent1"/>
            </a:solidFill>
          </a:ln>
        </p:spPr>
        <p:txBody>
          <a:bodyPr anchor="ctr"/>
          <a:lstStyle>
            <a:lvl1pPr>
              <a:defRPr sz="900" b="1" i="0">
                <a:solidFill>
                  <a:schemeClr val="accent1"/>
                </a:solidFill>
                <a:latin typeface="Arial" panose="020B0604020202020204" pitchFamily="34" charset="0"/>
                <a:cs typeface="Arial" panose="020B0604020202020204" pitchFamily="34" charset="0"/>
              </a:defRPr>
            </a:lvl1pPr>
          </a:lstStyle>
          <a:p>
            <a:r>
              <a:rPr lang="en-US" dirty="0"/>
              <a:t>GRAPHICS</a:t>
            </a:r>
          </a:p>
        </p:txBody>
      </p:sp>
      <p:sp>
        <p:nvSpPr>
          <p:cNvPr id="13" name="Title">
            <a:extLst>
              <a:ext uri="{FF2B5EF4-FFF2-40B4-BE49-F238E27FC236}">
                <a16:creationId xmlns:a16="http://schemas.microsoft.com/office/drawing/2014/main" id="{FBFCED64-6F9F-4F4B-A92C-19C74575F972}"/>
              </a:ext>
            </a:extLst>
          </p:cNvPr>
          <p:cNvSpPr txBox="1">
            <a:spLocks noGrp="1"/>
          </p:cNvSpPr>
          <p:nvPr>
            <p:ph type="body" sz="quarter" idx="24" hasCustomPrompt="1"/>
          </p:nvPr>
        </p:nvSpPr>
        <p:spPr>
          <a:xfrm>
            <a:off x="848497" y="4930349"/>
            <a:ext cx="5972362"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pic>
        <p:nvPicPr>
          <p:cNvPr id="14" name="Afbeelding 13">
            <a:extLst>
              <a:ext uri="{FF2B5EF4-FFF2-40B4-BE49-F238E27FC236}">
                <a16:creationId xmlns:a16="http://schemas.microsoft.com/office/drawing/2014/main" id="{E5CFE4FF-FA65-5646-BEC5-192D0CD66B5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479883" y="4489938"/>
            <a:ext cx="595810" cy="595810"/>
          </a:xfrm>
          <a:prstGeom prst="rect">
            <a:avLst/>
          </a:prstGeom>
        </p:spPr>
      </p:pic>
      <p:sp>
        <p:nvSpPr>
          <p:cNvPr id="8" name="Title">
            <a:extLst>
              <a:ext uri="{FF2B5EF4-FFF2-40B4-BE49-F238E27FC236}">
                <a16:creationId xmlns:a16="http://schemas.microsoft.com/office/drawing/2014/main" id="{96291A57-3158-064C-8FC0-3E828C22842E}"/>
              </a:ext>
            </a:extLst>
          </p:cNvPr>
          <p:cNvSpPr txBox="1">
            <a:spLocks noGrp="1"/>
          </p:cNvSpPr>
          <p:nvPr>
            <p:ph type="body" sz="quarter" idx="26" hasCustomPrompt="1"/>
          </p:nvPr>
        </p:nvSpPr>
        <p:spPr>
          <a:xfrm>
            <a:off x="848497"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9" name="Rechte verbindingslijn 8">
            <a:extLst>
              <a:ext uri="{FF2B5EF4-FFF2-40B4-BE49-F238E27FC236}">
                <a16:creationId xmlns:a16="http://schemas.microsoft.com/office/drawing/2014/main" id="{9BBA5FF8-B45F-1C46-A528-B3C517807E76}"/>
              </a:ext>
            </a:extLst>
          </p:cNvPr>
          <p:cNvCxnSpPr>
            <a:cxnSpLocks/>
          </p:cNvCxnSpPr>
          <p:nvPr userDrawn="1"/>
        </p:nvCxnSpPr>
        <p:spPr>
          <a:xfrm>
            <a:off x="848497" y="223365"/>
            <a:ext cx="8295503"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2" name="Title">
            <a:extLst>
              <a:ext uri="{FF2B5EF4-FFF2-40B4-BE49-F238E27FC236}">
                <a16:creationId xmlns:a16="http://schemas.microsoft.com/office/drawing/2014/main" id="{93106C75-99A9-1641-AB06-91844072277E}"/>
              </a:ext>
            </a:extLst>
          </p:cNvPr>
          <p:cNvSpPr txBox="1">
            <a:spLocks noGrp="1"/>
          </p:cNvSpPr>
          <p:nvPr>
            <p:ph type="body" sz="quarter" idx="28" hasCustomPrompt="1"/>
          </p:nvPr>
        </p:nvSpPr>
        <p:spPr>
          <a:xfrm>
            <a:off x="848497" y="4641900"/>
            <a:ext cx="7496431"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1 line</a:t>
            </a:r>
          </a:p>
        </p:txBody>
      </p:sp>
    </p:spTree>
    <p:extLst>
      <p:ext uri="{BB962C8B-B14F-4D97-AF65-F5344CB8AC3E}">
        <p14:creationId xmlns:p14="http://schemas.microsoft.com/office/powerpoint/2010/main" val="1328538744"/>
      </p:ext>
    </p:extLst>
  </p:cSld>
  <p:clrMapOvr>
    <a:masterClrMapping/>
  </p:clrMapOvr>
  <p:transitio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Main Slide 01">
    <p:spTree>
      <p:nvGrpSpPr>
        <p:cNvPr id="1" name=""/>
        <p:cNvGrpSpPr/>
        <p:nvPr/>
      </p:nvGrpSpPr>
      <p:grpSpPr>
        <a:xfrm>
          <a:off x="0" y="0"/>
          <a:ext cx="0" cy="0"/>
          <a:chOff x="0" y="0"/>
          <a:chExt cx="0" cy="0"/>
        </a:xfrm>
      </p:grpSpPr>
      <p:sp>
        <p:nvSpPr>
          <p:cNvPr id="19" name="Picture Placeholder 15">
            <a:extLst>
              <a:ext uri="{FF2B5EF4-FFF2-40B4-BE49-F238E27FC236}">
                <a16:creationId xmlns:a16="http://schemas.microsoft.com/office/drawing/2014/main" id="{6D3E57E2-EC0F-7A4C-AAE6-105604198272}"/>
              </a:ext>
            </a:extLst>
          </p:cNvPr>
          <p:cNvSpPr>
            <a:spLocks noGrp="1"/>
          </p:cNvSpPr>
          <p:nvPr>
            <p:ph type="pic" sz="quarter" idx="25" hasCustomPrompt="1"/>
          </p:nvPr>
        </p:nvSpPr>
        <p:spPr>
          <a:xfrm>
            <a:off x="395110" y="346075"/>
            <a:ext cx="8353779" cy="4451350"/>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12700">
            <a:miter lim="400000"/>
          </a:ln>
          <a:extLst>
            <a:ext uri="{C572A759-6A51-4108-AA02-DFA0A04FC94B}">
              <ma14:wrappingTextBoxFlag xmlns:ma14="http://schemas.microsoft.com/office/mac/drawingml/2011/main" xmlns="" val="1"/>
            </a:ext>
          </a:extLst>
        </p:spPr>
        <p:txBody>
          <a:bodyPr wrap="none" lIns="0" tIns="0" rIns="0" bIns="0" anchor="ctr" anchorCtr="0">
            <a:noAutofit/>
          </a:bodyPr>
          <a:lstStyle>
            <a:lvl1pPr marL="0" indent="0" algn="ctr">
              <a:buNone/>
              <a:defRPr sz="900" b="1" i="0" baseline="0">
                <a:solidFill>
                  <a:schemeClr val="tx1"/>
                </a:solidFill>
                <a:latin typeface="Arial" panose="020B0604020202020204" pitchFamily="34" charset="0"/>
                <a:cs typeface="Arial" panose="020B0604020202020204" pitchFamily="34" charset="0"/>
              </a:defRPr>
            </a:lvl1pPr>
          </a:lstStyle>
          <a:p>
            <a:r>
              <a:rPr lang="en-US" dirty="0"/>
              <a:t>IMAGE REPLACE</a:t>
            </a:r>
          </a:p>
        </p:txBody>
      </p:sp>
    </p:spTree>
    <p:extLst>
      <p:ext uri="{BB962C8B-B14F-4D97-AF65-F5344CB8AC3E}">
        <p14:creationId xmlns:p14="http://schemas.microsoft.com/office/powerpoint/2010/main" val="1051954711"/>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Main Slide 01">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A7B3BAA5-0BEC-584A-B97E-05D8030B1241}"/>
              </a:ext>
            </a:extLst>
          </p:cNvPr>
          <p:cNvSpPr>
            <a:spLocks noGrp="1"/>
          </p:cNvSpPr>
          <p:nvPr>
            <p:ph type="pic" sz="quarter" idx="29" hasCustomPrompt="1"/>
          </p:nvPr>
        </p:nvSpPr>
        <p:spPr>
          <a:xfrm>
            <a:off x="848495" y="1117050"/>
            <a:ext cx="7496433" cy="3463271"/>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1"/>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1"/>
                </a:solidFill>
                <a:latin typeface="Arial" panose="020B0604020202020204" pitchFamily="34" charset="0"/>
                <a:cs typeface="Arial" panose="020B0604020202020204" pitchFamily="34" charset="0"/>
              </a:defRPr>
            </a:lvl1pPr>
          </a:lstStyle>
          <a:p>
            <a:r>
              <a:rPr lang="en-US" dirty="0"/>
              <a:t>IMAGE GRAPHIC</a:t>
            </a:r>
          </a:p>
        </p:txBody>
      </p:sp>
      <p:sp>
        <p:nvSpPr>
          <p:cNvPr id="7" name="Text Placeholder 8">
            <a:extLst>
              <a:ext uri="{FF2B5EF4-FFF2-40B4-BE49-F238E27FC236}">
                <a16:creationId xmlns:a16="http://schemas.microsoft.com/office/drawing/2014/main" id="{DB455010-5845-D144-8D7E-D677F597F830}"/>
              </a:ext>
            </a:extLst>
          </p:cNvPr>
          <p:cNvSpPr>
            <a:spLocks noGrp="1"/>
          </p:cNvSpPr>
          <p:nvPr>
            <p:ph type="body" sz="quarter" idx="21" hasCustomPrompt="1"/>
          </p:nvPr>
        </p:nvSpPr>
        <p:spPr>
          <a:xfrm>
            <a:off x="848498" y="460050"/>
            <a:ext cx="7496434" cy="657001"/>
          </a:xfrm>
          <a:prstGeom prst="rect">
            <a:avLst/>
          </a:prstGeom>
        </p:spPr>
        <p:txBody>
          <a:bodyPr lIns="0" tIns="0" rIns="0" bIns="0"/>
          <a:lstStyle>
            <a:lvl1pPr marL="0" marR="0" indent="0" algn="l" defTabSz="309563" rtl="0" fontAlgn="auto" latinLnBrk="0" hangingPunct="0">
              <a:lnSpc>
                <a:spcPct val="8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3" name="Title">
            <a:extLst>
              <a:ext uri="{FF2B5EF4-FFF2-40B4-BE49-F238E27FC236}">
                <a16:creationId xmlns:a16="http://schemas.microsoft.com/office/drawing/2014/main" id="{FBFCED64-6F9F-4F4B-A92C-19C74575F972}"/>
              </a:ext>
            </a:extLst>
          </p:cNvPr>
          <p:cNvSpPr txBox="1">
            <a:spLocks noGrp="1"/>
          </p:cNvSpPr>
          <p:nvPr>
            <p:ph type="body" sz="quarter" idx="24" hasCustomPrompt="1"/>
          </p:nvPr>
        </p:nvSpPr>
        <p:spPr>
          <a:xfrm>
            <a:off x="848497" y="4930349"/>
            <a:ext cx="5972362"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pic>
        <p:nvPicPr>
          <p:cNvPr id="14" name="Afbeelding 13">
            <a:extLst>
              <a:ext uri="{FF2B5EF4-FFF2-40B4-BE49-F238E27FC236}">
                <a16:creationId xmlns:a16="http://schemas.microsoft.com/office/drawing/2014/main" id="{E5CFE4FF-FA65-5646-BEC5-192D0CD66B5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479883" y="4489938"/>
            <a:ext cx="595810" cy="595810"/>
          </a:xfrm>
          <a:prstGeom prst="rect">
            <a:avLst/>
          </a:prstGeom>
        </p:spPr>
      </p:pic>
      <p:sp>
        <p:nvSpPr>
          <p:cNvPr id="8" name="Title">
            <a:extLst>
              <a:ext uri="{FF2B5EF4-FFF2-40B4-BE49-F238E27FC236}">
                <a16:creationId xmlns:a16="http://schemas.microsoft.com/office/drawing/2014/main" id="{96291A57-3158-064C-8FC0-3E828C22842E}"/>
              </a:ext>
            </a:extLst>
          </p:cNvPr>
          <p:cNvSpPr txBox="1">
            <a:spLocks noGrp="1"/>
          </p:cNvSpPr>
          <p:nvPr>
            <p:ph type="body" sz="quarter" idx="26" hasCustomPrompt="1"/>
          </p:nvPr>
        </p:nvSpPr>
        <p:spPr>
          <a:xfrm>
            <a:off x="848497"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9" name="Rechte verbindingslijn 8">
            <a:extLst>
              <a:ext uri="{FF2B5EF4-FFF2-40B4-BE49-F238E27FC236}">
                <a16:creationId xmlns:a16="http://schemas.microsoft.com/office/drawing/2014/main" id="{9BBA5FF8-B45F-1C46-A528-B3C517807E76}"/>
              </a:ext>
            </a:extLst>
          </p:cNvPr>
          <p:cNvCxnSpPr>
            <a:cxnSpLocks/>
          </p:cNvCxnSpPr>
          <p:nvPr userDrawn="1"/>
        </p:nvCxnSpPr>
        <p:spPr>
          <a:xfrm>
            <a:off x="848497" y="223365"/>
            <a:ext cx="8295503"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2" name="Title">
            <a:extLst>
              <a:ext uri="{FF2B5EF4-FFF2-40B4-BE49-F238E27FC236}">
                <a16:creationId xmlns:a16="http://schemas.microsoft.com/office/drawing/2014/main" id="{84FA7389-5064-0842-9B47-044984017CD0}"/>
              </a:ext>
            </a:extLst>
          </p:cNvPr>
          <p:cNvSpPr txBox="1">
            <a:spLocks noGrp="1"/>
          </p:cNvSpPr>
          <p:nvPr>
            <p:ph type="body" sz="quarter" idx="28" hasCustomPrompt="1"/>
          </p:nvPr>
        </p:nvSpPr>
        <p:spPr>
          <a:xfrm>
            <a:off x="848497" y="4641900"/>
            <a:ext cx="7496431"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1 line</a:t>
            </a:r>
          </a:p>
        </p:txBody>
      </p:sp>
    </p:spTree>
    <p:extLst>
      <p:ext uri="{BB962C8B-B14F-4D97-AF65-F5344CB8AC3E}">
        <p14:creationId xmlns:p14="http://schemas.microsoft.com/office/powerpoint/2010/main" val="2413547822"/>
      </p:ext>
    </p:extLst>
  </p:cSld>
  <p:clrMapOvr>
    <a:masterClrMapping/>
  </p:clrMapOvr>
  <p:transition spd="slow">
    <p:push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Main Slide 0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1240BDD-2841-154A-BEF7-2D902AF2FA67}"/>
              </a:ext>
            </a:extLst>
          </p:cNvPr>
          <p:cNvSpPr>
            <a:spLocks noGrp="1"/>
          </p:cNvSpPr>
          <p:nvPr>
            <p:ph type="pic" sz="quarter" idx="25" hasCustomPrompt="1"/>
          </p:nvPr>
        </p:nvSpPr>
        <p:spPr>
          <a:xfrm>
            <a:off x="848497" y="1117051"/>
            <a:ext cx="7496433" cy="3463290"/>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1"/>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12" name="Text Placeholder 8">
            <a:extLst>
              <a:ext uri="{FF2B5EF4-FFF2-40B4-BE49-F238E27FC236}">
                <a16:creationId xmlns:a16="http://schemas.microsoft.com/office/drawing/2014/main" id="{4A282B70-AF9A-9345-986D-EDC94152FAA8}"/>
              </a:ext>
            </a:extLst>
          </p:cNvPr>
          <p:cNvSpPr>
            <a:spLocks noGrp="1"/>
          </p:cNvSpPr>
          <p:nvPr>
            <p:ph type="body" sz="quarter" idx="21" hasCustomPrompt="1"/>
          </p:nvPr>
        </p:nvSpPr>
        <p:spPr>
          <a:xfrm>
            <a:off x="848498" y="460050"/>
            <a:ext cx="7496434" cy="657001"/>
          </a:xfrm>
          <a:prstGeom prst="rect">
            <a:avLst/>
          </a:prstGeom>
        </p:spPr>
        <p:txBody>
          <a:bodyPr lIns="0" tIns="0" rIns="0" bIns="0"/>
          <a:lstStyle>
            <a:lvl1pPr marL="0" marR="0" indent="0" algn="l" defTabSz="309563" rtl="0" fontAlgn="auto" latinLnBrk="0" hangingPunct="0">
              <a:lnSpc>
                <a:spcPct val="8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3552382C-28E2-D045-B80A-EE22D948A8C9}"/>
              </a:ext>
            </a:extLst>
          </p:cNvPr>
          <p:cNvSpPr txBox="1">
            <a:spLocks noGrp="1"/>
          </p:cNvSpPr>
          <p:nvPr>
            <p:ph type="body" sz="quarter" idx="24" hasCustomPrompt="1"/>
          </p:nvPr>
        </p:nvSpPr>
        <p:spPr>
          <a:xfrm>
            <a:off x="848497" y="4930349"/>
            <a:ext cx="5972362"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pic>
        <p:nvPicPr>
          <p:cNvPr id="15" name="Afbeelding 14">
            <a:extLst>
              <a:ext uri="{FF2B5EF4-FFF2-40B4-BE49-F238E27FC236}">
                <a16:creationId xmlns:a16="http://schemas.microsoft.com/office/drawing/2014/main" id="{76F74256-875F-5541-903A-9B04D30E147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479883" y="4489938"/>
            <a:ext cx="595810" cy="595810"/>
          </a:xfrm>
          <a:prstGeom prst="rect">
            <a:avLst/>
          </a:prstGeom>
        </p:spPr>
      </p:pic>
      <p:sp>
        <p:nvSpPr>
          <p:cNvPr id="8" name="Title">
            <a:extLst>
              <a:ext uri="{FF2B5EF4-FFF2-40B4-BE49-F238E27FC236}">
                <a16:creationId xmlns:a16="http://schemas.microsoft.com/office/drawing/2014/main" id="{09EF45D9-A936-AD49-BB56-B29A00B1CA4B}"/>
              </a:ext>
            </a:extLst>
          </p:cNvPr>
          <p:cNvSpPr txBox="1">
            <a:spLocks noGrp="1"/>
          </p:cNvSpPr>
          <p:nvPr>
            <p:ph type="body" sz="quarter" idx="26" hasCustomPrompt="1"/>
          </p:nvPr>
        </p:nvSpPr>
        <p:spPr>
          <a:xfrm>
            <a:off x="848497"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9" name="Rechte verbindingslijn 8">
            <a:extLst>
              <a:ext uri="{FF2B5EF4-FFF2-40B4-BE49-F238E27FC236}">
                <a16:creationId xmlns:a16="http://schemas.microsoft.com/office/drawing/2014/main" id="{EFB5DDE5-C3A9-F347-93AE-55DF8AC0C9A6}"/>
              </a:ext>
            </a:extLst>
          </p:cNvPr>
          <p:cNvCxnSpPr>
            <a:cxnSpLocks/>
          </p:cNvCxnSpPr>
          <p:nvPr userDrawn="1"/>
        </p:nvCxnSpPr>
        <p:spPr>
          <a:xfrm>
            <a:off x="848497" y="223365"/>
            <a:ext cx="8295503"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1" name="Title">
            <a:extLst>
              <a:ext uri="{FF2B5EF4-FFF2-40B4-BE49-F238E27FC236}">
                <a16:creationId xmlns:a16="http://schemas.microsoft.com/office/drawing/2014/main" id="{4C51A0BE-7D9C-E64B-9A56-76B4BB577932}"/>
              </a:ext>
            </a:extLst>
          </p:cNvPr>
          <p:cNvSpPr txBox="1">
            <a:spLocks noGrp="1"/>
          </p:cNvSpPr>
          <p:nvPr>
            <p:ph type="body" sz="quarter" idx="28" hasCustomPrompt="1"/>
          </p:nvPr>
        </p:nvSpPr>
        <p:spPr>
          <a:xfrm>
            <a:off x="848497" y="4641900"/>
            <a:ext cx="7496431"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image if needed, maximum 1 line</a:t>
            </a:r>
          </a:p>
        </p:txBody>
      </p:sp>
    </p:spTree>
    <p:extLst>
      <p:ext uri="{BB962C8B-B14F-4D97-AF65-F5344CB8AC3E}">
        <p14:creationId xmlns:p14="http://schemas.microsoft.com/office/powerpoint/2010/main" val="3977249182"/>
      </p:ext>
    </p:extLst>
  </p:cSld>
  <p:clrMapOvr>
    <a:masterClrMapping/>
  </p:clrMapOvr>
  <p:transition spd="slow">
    <p:push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Main Slide 01">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FBA58542-58F0-3E4C-9E62-8C7D8DC65C2B}"/>
              </a:ext>
            </a:extLst>
          </p:cNvPr>
          <p:cNvSpPr>
            <a:spLocks noGrp="1"/>
          </p:cNvSpPr>
          <p:nvPr>
            <p:ph type="body" sz="quarter" idx="21" hasCustomPrompt="1"/>
          </p:nvPr>
        </p:nvSpPr>
        <p:spPr>
          <a:xfrm>
            <a:off x="848499" y="460050"/>
            <a:ext cx="7496433" cy="657001"/>
          </a:xfrm>
          <a:prstGeom prst="rect">
            <a:avLst/>
          </a:prstGeom>
        </p:spPr>
        <p:txBody>
          <a:bodyPr lIns="0" tIns="0" rIns="0" bIns="0"/>
          <a:lstStyle>
            <a:lvl1pPr marL="0" marR="0" indent="0" algn="l" defTabSz="309563" rtl="0" fontAlgn="auto" latinLnBrk="0" hangingPunct="0">
              <a:lnSpc>
                <a:spcPct val="8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7" name="Chart Placeholder 10">
            <a:extLst>
              <a:ext uri="{FF2B5EF4-FFF2-40B4-BE49-F238E27FC236}">
                <a16:creationId xmlns:a16="http://schemas.microsoft.com/office/drawing/2014/main" id="{3A92AEDA-4861-EE42-97B7-D2DB1E213D1A}"/>
              </a:ext>
            </a:extLst>
          </p:cNvPr>
          <p:cNvSpPr>
            <a:spLocks noGrp="1"/>
          </p:cNvSpPr>
          <p:nvPr>
            <p:ph type="chart" sz="quarter" idx="14" hasCustomPrompt="1"/>
          </p:nvPr>
        </p:nvSpPr>
        <p:spPr>
          <a:xfrm>
            <a:off x="848497" y="1497409"/>
            <a:ext cx="1969062" cy="1811409"/>
          </a:xfrm>
          <a:prstGeom prst="rect">
            <a:avLst/>
          </a:prstGeom>
          <a:ln w="6350">
            <a:solidFill>
              <a:schemeClr val="accent1"/>
            </a:solidFill>
          </a:ln>
        </p:spPr>
        <p:txBody>
          <a:bodyPr anchor="ctr"/>
          <a:lstStyle>
            <a:lvl1pPr>
              <a:defRPr sz="900" b="1" i="0">
                <a:solidFill>
                  <a:schemeClr val="accent1"/>
                </a:solidFill>
                <a:latin typeface="Arial" panose="020B0604020202020204" pitchFamily="34" charset="0"/>
                <a:cs typeface="Arial" panose="020B0604020202020204" pitchFamily="34" charset="0"/>
              </a:defRPr>
            </a:lvl1pPr>
          </a:lstStyle>
          <a:p>
            <a:r>
              <a:rPr lang="en-US" dirty="0"/>
              <a:t>GRAPHICS</a:t>
            </a:r>
          </a:p>
        </p:txBody>
      </p:sp>
      <p:sp>
        <p:nvSpPr>
          <p:cNvPr id="8" name="Chart Placeholder 10">
            <a:extLst>
              <a:ext uri="{FF2B5EF4-FFF2-40B4-BE49-F238E27FC236}">
                <a16:creationId xmlns:a16="http://schemas.microsoft.com/office/drawing/2014/main" id="{8A98EA42-C9A7-CA41-A42E-EA6376D7CFA6}"/>
              </a:ext>
            </a:extLst>
          </p:cNvPr>
          <p:cNvSpPr>
            <a:spLocks noGrp="1"/>
          </p:cNvSpPr>
          <p:nvPr>
            <p:ph type="chart" sz="quarter" idx="25" hasCustomPrompt="1"/>
          </p:nvPr>
        </p:nvSpPr>
        <p:spPr>
          <a:xfrm>
            <a:off x="3612183" y="1497409"/>
            <a:ext cx="1969062" cy="1811409"/>
          </a:xfrm>
          <a:prstGeom prst="rect">
            <a:avLst/>
          </a:prstGeom>
          <a:ln w="6350">
            <a:solidFill>
              <a:schemeClr val="accent1"/>
            </a:solidFill>
          </a:ln>
        </p:spPr>
        <p:txBody>
          <a:bodyPr anchor="ctr"/>
          <a:lstStyle>
            <a:lvl1pPr>
              <a:defRPr sz="900" b="1" i="0">
                <a:solidFill>
                  <a:schemeClr val="accent1"/>
                </a:solidFill>
                <a:latin typeface="Arial" panose="020B0604020202020204" pitchFamily="34" charset="0"/>
                <a:cs typeface="Arial" panose="020B0604020202020204" pitchFamily="34" charset="0"/>
              </a:defRPr>
            </a:lvl1pPr>
          </a:lstStyle>
          <a:p>
            <a:r>
              <a:rPr lang="en-US" dirty="0"/>
              <a:t>GRAPHICS</a:t>
            </a:r>
          </a:p>
        </p:txBody>
      </p:sp>
      <p:sp>
        <p:nvSpPr>
          <p:cNvPr id="9" name="Chart Placeholder 10">
            <a:extLst>
              <a:ext uri="{FF2B5EF4-FFF2-40B4-BE49-F238E27FC236}">
                <a16:creationId xmlns:a16="http://schemas.microsoft.com/office/drawing/2014/main" id="{FA05D212-2E75-AD45-910A-51AD0754C8B7}"/>
              </a:ext>
            </a:extLst>
          </p:cNvPr>
          <p:cNvSpPr>
            <a:spLocks noGrp="1"/>
          </p:cNvSpPr>
          <p:nvPr>
            <p:ph type="chart" sz="quarter" idx="26" hasCustomPrompt="1"/>
          </p:nvPr>
        </p:nvSpPr>
        <p:spPr>
          <a:xfrm>
            <a:off x="6375870" y="1497409"/>
            <a:ext cx="1969062" cy="1811409"/>
          </a:xfrm>
          <a:prstGeom prst="rect">
            <a:avLst/>
          </a:prstGeom>
          <a:ln w="6350">
            <a:solidFill>
              <a:schemeClr val="accent1"/>
            </a:solidFill>
          </a:ln>
        </p:spPr>
        <p:txBody>
          <a:bodyPr anchor="ctr"/>
          <a:lstStyle>
            <a:lvl1pPr>
              <a:defRPr sz="900" b="1" i="0">
                <a:solidFill>
                  <a:schemeClr val="accent1"/>
                </a:solidFill>
                <a:latin typeface="Arial" panose="020B0604020202020204" pitchFamily="34" charset="0"/>
                <a:cs typeface="Arial" panose="020B0604020202020204" pitchFamily="34" charset="0"/>
              </a:defRPr>
            </a:lvl1pPr>
          </a:lstStyle>
          <a:p>
            <a:r>
              <a:rPr lang="en-US" dirty="0"/>
              <a:t>GRAPHICS</a:t>
            </a:r>
          </a:p>
        </p:txBody>
      </p:sp>
      <p:sp>
        <p:nvSpPr>
          <p:cNvPr id="10" name="Text Placeholder 10">
            <a:extLst>
              <a:ext uri="{FF2B5EF4-FFF2-40B4-BE49-F238E27FC236}">
                <a16:creationId xmlns:a16="http://schemas.microsoft.com/office/drawing/2014/main" id="{CF8E3B85-52C2-C545-9154-AC15D3A663D9}"/>
              </a:ext>
            </a:extLst>
          </p:cNvPr>
          <p:cNvSpPr>
            <a:spLocks noGrp="1"/>
          </p:cNvSpPr>
          <p:nvPr>
            <p:ph type="body" sz="quarter" idx="23" hasCustomPrompt="1"/>
          </p:nvPr>
        </p:nvSpPr>
        <p:spPr>
          <a:xfrm>
            <a:off x="848498" y="3474039"/>
            <a:ext cx="1969062" cy="1015899"/>
          </a:xfrm>
          <a:prstGeom prst="rect">
            <a:avLst/>
          </a:prstGeom>
        </p:spPr>
        <p:txBody>
          <a:bodyPr lIns="0" tIns="0" rIns="0" bIns="0"/>
          <a:lstStyle>
            <a:lvl1pPr marL="0" marR="0" indent="0" algn="ctr" defTabSz="309563" rtl="0" fontAlgn="auto" latinLnBrk="0" hangingPunct="0">
              <a:lnSpc>
                <a:spcPct val="10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a:t>
            </a:r>
            <a:br>
              <a:rPr lang="en-US" dirty="0"/>
            </a:br>
            <a:r>
              <a:rPr lang="en-US" dirty="0"/>
              <a:t>in Arial 10 </a:t>
            </a:r>
            <a:r>
              <a:rPr lang="en-US" dirty="0" err="1"/>
              <a:t>pt</a:t>
            </a:r>
            <a:endParaRPr lang="en-US" dirty="0"/>
          </a:p>
        </p:txBody>
      </p:sp>
      <p:sp>
        <p:nvSpPr>
          <p:cNvPr id="12" name="Text Placeholder 10">
            <a:extLst>
              <a:ext uri="{FF2B5EF4-FFF2-40B4-BE49-F238E27FC236}">
                <a16:creationId xmlns:a16="http://schemas.microsoft.com/office/drawing/2014/main" id="{FB4A914B-1733-2645-8D51-40636476163B}"/>
              </a:ext>
            </a:extLst>
          </p:cNvPr>
          <p:cNvSpPr>
            <a:spLocks noGrp="1"/>
          </p:cNvSpPr>
          <p:nvPr>
            <p:ph type="body" sz="quarter" idx="27" hasCustomPrompt="1"/>
          </p:nvPr>
        </p:nvSpPr>
        <p:spPr>
          <a:xfrm>
            <a:off x="3612183" y="3474039"/>
            <a:ext cx="1969062" cy="1015899"/>
          </a:xfrm>
          <a:prstGeom prst="rect">
            <a:avLst/>
          </a:prstGeom>
        </p:spPr>
        <p:txBody>
          <a:bodyPr lIns="0" tIns="0" rIns="0" bIns="0"/>
          <a:lstStyle>
            <a:lvl1pPr marL="0" marR="0" indent="0" algn="ctr" defTabSz="309563" rtl="0" fontAlgn="auto" latinLnBrk="0" hangingPunct="0">
              <a:lnSpc>
                <a:spcPct val="100000"/>
              </a:lnSpc>
              <a:spcBef>
                <a:spcPts val="0"/>
              </a:spcBef>
              <a:spcAft>
                <a:spcPts val="0"/>
              </a:spcAft>
              <a:buClrTx/>
              <a:buSzTx/>
              <a:buFontTx/>
              <a:buNone/>
              <a:tabLst/>
              <a:defRPr kumimoji="0" lang="en-US" sz="11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a:t>
            </a:r>
            <a:br>
              <a:rPr lang="en-US" dirty="0"/>
            </a:br>
            <a:r>
              <a:rPr lang="en-US" dirty="0"/>
              <a:t>in Arial 10 </a:t>
            </a:r>
            <a:r>
              <a:rPr lang="en-US" dirty="0" err="1"/>
              <a:t>pt</a:t>
            </a:r>
            <a:endParaRPr lang="en-US" dirty="0"/>
          </a:p>
        </p:txBody>
      </p:sp>
      <p:sp>
        <p:nvSpPr>
          <p:cNvPr id="13" name="Text Placeholder 10">
            <a:extLst>
              <a:ext uri="{FF2B5EF4-FFF2-40B4-BE49-F238E27FC236}">
                <a16:creationId xmlns:a16="http://schemas.microsoft.com/office/drawing/2014/main" id="{605DD6E0-60A3-5A4F-B826-BB265BA847E8}"/>
              </a:ext>
            </a:extLst>
          </p:cNvPr>
          <p:cNvSpPr>
            <a:spLocks noGrp="1"/>
          </p:cNvSpPr>
          <p:nvPr>
            <p:ph type="body" sz="quarter" idx="28" hasCustomPrompt="1"/>
          </p:nvPr>
        </p:nvSpPr>
        <p:spPr>
          <a:xfrm>
            <a:off x="6375870" y="3474039"/>
            <a:ext cx="1969062" cy="1015899"/>
          </a:xfrm>
          <a:prstGeom prst="rect">
            <a:avLst/>
          </a:prstGeom>
        </p:spPr>
        <p:txBody>
          <a:bodyPr lIns="0" tIns="0" rIns="0" bIns="0"/>
          <a:lstStyle>
            <a:lvl1pPr marL="0" marR="0" indent="0" algn="ctr" defTabSz="309563" rtl="0" fontAlgn="auto" latinLnBrk="0" hangingPunct="0">
              <a:lnSpc>
                <a:spcPct val="100000"/>
              </a:lnSpc>
              <a:spcBef>
                <a:spcPts val="0"/>
              </a:spcBef>
              <a:spcAft>
                <a:spcPts val="0"/>
              </a:spcAft>
              <a:buClrTx/>
              <a:buSzTx/>
              <a:buFontTx/>
              <a:buNone/>
              <a:tabLst/>
              <a:defRPr kumimoji="0" lang="en-US" sz="11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a:t>
            </a:r>
            <a:br>
              <a:rPr lang="en-US" dirty="0"/>
            </a:br>
            <a:r>
              <a:rPr lang="en-US" dirty="0"/>
              <a:t>in Arial 10 </a:t>
            </a:r>
            <a:r>
              <a:rPr lang="en-US" dirty="0" err="1"/>
              <a:t>pt</a:t>
            </a:r>
            <a:endParaRPr lang="en-US" dirty="0"/>
          </a:p>
        </p:txBody>
      </p:sp>
      <p:sp>
        <p:nvSpPr>
          <p:cNvPr id="16" name="Title">
            <a:extLst>
              <a:ext uri="{FF2B5EF4-FFF2-40B4-BE49-F238E27FC236}">
                <a16:creationId xmlns:a16="http://schemas.microsoft.com/office/drawing/2014/main" id="{6B0E7F62-18DD-DE44-833E-7944BBD7E6C2}"/>
              </a:ext>
            </a:extLst>
          </p:cNvPr>
          <p:cNvSpPr txBox="1">
            <a:spLocks noGrp="1"/>
          </p:cNvSpPr>
          <p:nvPr>
            <p:ph type="body" sz="quarter" idx="24" hasCustomPrompt="1"/>
          </p:nvPr>
        </p:nvSpPr>
        <p:spPr>
          <a:xfrm>
            <a:off x="848497" y="4930349"/>
            <a:ext cx="5972362"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pic>
        <p:nvPicPr>
          <p:cNvPr id="17" name="Afbeelding 16">
            <a:extLst>
              <a:ext uri="{FF2B5EF4-FFF2-40B4-BE49-F238E27FC236}">
                <a16:creationId xmlns:a16="http://schemas.microsoft.com/office/drawing/2014/main" id="{D511B33C-5030-F14E-B85B-EA72FAD4848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479883" y="4489938"/>
            <a:ext cx="595810" cy="595810"/>
          </a:xfrm>
          <a:prstGeom prst="rect">
            <a:avLst/>
          </a:prstGeom>
        </p:spPr>
      </p:pic>
      <p:sp>
        <p:nvSpPr>
          <p:cNvPr id="14" name="Title">
            <a:extLst>
              <a:ext uri="{FF2B5EF4-FFF2-40B4-BE49-F238E27FC236}">
                <a16:creationId xmlns:a16="http://schemas.microsoft.com/office/drawing/2014/main" id="{5C7F7258-0480-CD4F-8C96-7F574B3FA2F4}"/>
              </a:ext>
            </a:extLst>
          </p:cNvPr>
          <p:cNvSpPr txBox="1">
            <a:spLocks noGrp="1"/>
          </p:cNvSpPr>
          <p:nvPr>
            <p:ph type="body" sz="quarter" idx="29" hasCustomPrompt="1"/>
          </p:nvPr>
        </p:nvSpPr>
        <p:spPr>
          <a:xfrm>
            <a:off x="848497"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a:t>
            </a:r>
          </a:p>
        </p:txBody>
      </p:sp>
      <p:cxnSp>
        <p:nvCxnSpPr>
          <p:cNvPr id="15" name="Rechte verbindingslijn 14">
            <a:extLst>
              <a:ext uri="{FF2B5EF4-FFF2-40B4-BE49-F238E27FC236}">
                <a16:creationId xmlns:a16="http://schemas.microsoft.com/office/drawing/2014/main" id="{5C542D88-5949-5C40-B48D-93EB7684D41A}"/>
              </a:ext>
            </a:extLst>
          </p:cNvPr>
          <p:cNvCxnSpPr>
            <a:cxnSpLocks/>
          </p:cNvCxnSpPr>
          <p:nvPr userDrawn="1"/>
        </p:nvCxnSpPr>
        <p:spPr>
          <a:xfrm>
            <a:off x="848497" y="223365"/>
            <a:ext cx="8295503"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69219056"/>
      </p:ext>
    </p:extLst>
  </p:cSld>
  <p:clrMapOvr>
    <a:masterClrMapping/>
  </p:clrMapOvr>
  <p:transition spd="slow">
    <p:push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Main Slide 01">
    <p:spTree>
      <p:nvGrpSpPr>
        <p:cNvPr id="1" name=""/>
        <p:cNvGrpSpPr/>
        <p:nvPr/>
      </p:nvGrpSpPr>
      <p:grpSpPr>
        <a:xfrm>
          <a:off x="0" y="0"/>
          <a:ext cx="0" cy="0"/>
          <a:chOff x="0" y="0"/>
          <a:chExt cx="0" cy="0"/>
        </a:xfrm>
      </p:grpSpPr>
      <p:sp>
        <p:nvSpPr>
          <p:cNvPr id="20" name="Picture Placeholder 15">
            <a:extLst>
              <a:ext uri="{FF2B5EF4-FFF2-40B4-BE49-F238E27FC236}">
                <a16:creationId xmlns:a16="http://schemas.microsoft.com/office/drawing/2014/main" id="{C7DE5DB1-6DB8-E04B-BC60-D5FDC8A2FF8E}"/>
              </a:ext>
            </a:extLst>
          </p:cNvPr>
          <p:cNvSpPr>
            <a:spLocks noGrp="1"/>
          </p:cNvSpPr>
          <p:nvPr>
            <p:ph type="pic" sz="quarter" idx="32" hasCustomPrompt="1"/>
          </p:nvPr>
        </p:nvSpPr>
        <p:spPr>
          <a:xfrm>
            <a:off x="6375871" y="1497409"/>
            <a:ext cx="1969061" cy="1811408"/>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1"/>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1"/>
                </a:solidFill>
                <a:latin typeface="Arial" panose="020B0604020202020204" pitchFamily="34" charset="0"/>
                <a:cs typeface="Arial" panose="020B0604020202020204" pitchFamily="34" charset="0"/>
              </a:defRPr>
            </a:lvl1pPr>
          </a:lstStyle>
          <a:p>
            <a:r>
              <a:rPr lang="en-US" dirty="0"/>
              <a:t>IMAGE GRAPHIC</a:t>
            </a:r>
          </a:p>
        </p:txBody>
      </p:sp>
      <p:sp>
        <p:nvSpPr>
          <p:cNvPr id="19" name="Picture Placeholder 15">
            <a:extLst>
              <a:ext uri="{FF2B5EF4-FFF2-40B4-BE49-F238E27FC236}">
                <a16:creationId xmlns:a16="http://schemas.microsoft.com/office/drawing/2014/main" id="{63027B12-7BAD-CB4B-A001-E8CDC161DF5E}"/>
              </a:ext>
            </a:extLst>
          </p:cNvPr>
          <p:cNvSpPr>
            <a:spLocks noGrp="1"/>
          </p:cNvSpPr>
          <p:nvPr>
            <p:ph type="pic" sz="quarter" idx="31" hasCustomPrompt="1"/>
          </p:nvPr>
        </p:nvSpPr>
        <p:spPr>
          <a:xfrm>
            <a:off x="3612184" y="1497409"/>
            <a:ext cx="1969061" cy="1811408"/>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1"/>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1"/>
                </a:solidFill>
                <a:latin typeface="Arial" panose="020B0604020202020204" pitchFamily="34" charset="0"/>
                <a:cs typeface="Arial" panose="020B0604020202020204" pitchFamily="34" charset="0"/>
              </a:defRPr>
            </a:lvl1pPr>
          </a:lstStyle>
          <a:p>
            <a:r>
              <a:rPr lang="en-US" dirty="0"/>
              <a:t>IMAGE GRAPHIC</a:t>
            </a:r>
          </a:p>
        </p:txBody>
      </p:sp>
      <p:sp>
        <p:nvSpPr>
          <p:cNvPr id="18" name="Picture Placeholder 15">
            <a:extLst>
              <a:ext uri="{FF2B5EF4-FFF2-40B4-BE49-F238E27FC236}">
                <a16:creationId xmlns:a16="http://schemas.microsoft.com/office/drawing/2014/main" id="{DF86545D-CA78-9149-AC11-CA95DA5BBC18}"/>
              </a:ext>
            </a:extLst>
          </p:cNvPr>
          <p:cNvSpPr>
            <a:spLocks noGrp="1"/>
          </p:cNvSpPr>
          <p:nvPr>
            <p:ph type="pic" sz="quarter" idx="30" hasCustomPrompt="1"/>
          </p:nvPr>
        </p:nvSpPr>
        <p:spPr>
          <a:xfrm>
            <a:off x="848497" y="1497409"/>
            <a:ext cx="1969061" cy="1811408"/>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1"/>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1"/>
                </a:solidFill>
                <a:latin typeface="Arial" panose="020B0604020202020204" pitchFamily="34" charset="0"/>
                <a:cs typeface="Arial" panose="020B0604020202020204" pitchFamily="34" charset="0"/>
              </a:defRPr>
            </a:lvl1pPr>
          </a:lstStyle>
          <a:p>
            <a:r>
              <a:rPr lang="en-US" dirty="0"/>
              <a:t>IMAGE GRAPHIC</a:t>
            </a:r>
          </a:p>
        </p:txBody>
      </p:sp>
      <p:sp>
        <p:nvSpPr>
          <p:cNvPr id="4" name="Text Placeholder 8">
            <a:extLst>
              <a:ext uri="{FF2B5EF4-FFF2-40B4-BE49-F238E27FC236}">
                <a16:creationId xmlns:a16="http://schemas.microsoft.com/office/drawing/2014/main" id="{FBA58542-58F0-3E4C-9E62-8C7D8DC65C2B}"/>
              </a:ext>
            </a:extLst>
          </p:cNvPr>
          <p:cNvSpPr>
            <a:spLocks noGrp="1"/>
          </p:cNvSpPr>
          <p:nvPr>
            <p:ph type="body" sz="quarter" idx="21" hasCustomPrompt="1"/>
          </p:nvPr>
        </p:nvSpPr>
        <p:spPr>
          <a:xfrm>
            <a:off x="848499" y="460050"/>
            <a:ext cx="7496433" cy="657001"/>
          </a:xfrm>
          <a:prstGeom prst="rect">
            <a:avLst/>
          </a:prstGeom>
        </p:spPr>
        <p:txBody>
          <a:bodyPr lIns="0" tIns="0" rIns="0" bIns="0"/>
          <a:lstStyle>
            <a:lvl1pPr marL="0" marR="0" indent="0" algn="l" defTabSz="309563" rtl="0" fontAlgn="auto" latinLnBrk="0" hangingPunct="0">
              <a:lnSpc>
                <a:spcPct val="8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0" name="Text Placeholder 10">
            <a:extLst>
              <a:ext uri="{FF2B5EF4-FFF2-40B4-BE49-F238E27FC236}">
                <a16:creationId xmlns:a16="http://schemas.microsoft.com/office/drawing/2014/main" id="{CF8E3B85-52C2-C545-9154-AC15D3A663D9}"/>
              </a:ext>
            </a:extLst>
          </p:cNvPr>
          <p:cNvSpPr>
            <a:spLocks noGrp="1"/>
          </p:cNvSpPr>
          <p:nvPr>
            <p:ph type="body" sz="quarter" idx="23" hasCustomPrompt="1"/>
          </p:nvPr>
        </p:nvSpPr>
        <p:spPr>
          <a:xfrm>
            <a:off x="848498" y="3474039"/>
            <a:ext cx="1969062" cy="1015899"/>
          </a:xfrm>
          <a:prstGeom prst="rect">
            <a:avLst/>
          </a:prstGeom>
        </p:spPr>
        <p:txBody>
          <a:bodyPr lIns="0" tIns="0" rIns="0" bIns="0"/>
          <a:lstStyle>
            <a:lvl1pPr marL="0" marR="0" indent="0" algn="ctr" defTabSz="309563" rtl="0" fontAlgn="auto" latinLnBrk="0" hangingPunct="0">
              <a:lnSpc>
                <a:spcPct val="10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a:t>
            </a:r>
            <a:br>
              <a:rPr lang="en-US" dirty="0"/>
            </a:br>
            <a:r>
              <a:rPr lang="en-US" dirty="0"/>
              <a:t>in Arial 10 </a:t>
            </a:r>
            <a:r>
              <a:rPr lang="en-US" dirty="0" err="1"/>
              <a:t>pt</a:t>
            </a:r>
            <a:endParaRPr lang="en-US" dirty="0"/>
          </a:p>
        </p:txBody>
      </p:sp>
      <p:sp>
        <p:nvSpPr>
          <p:cNvPr id="12" name="Text Placeholder 10">
            <a:extLst>
              <a:ext uri="{FF2B5EF4-FFF2-40B4-BE49-F238E27FC236}">
                <a16:creationId xmlns:a16="http://schemas.microsoft.com/office/drawing/2014/main" id="{FB4A914B-1733-2645-8D51-40636476163B}"/>
              </a:ext>
            </a:extLst>
          </p:cNvPr>
          <p:cNvSpPr>
            <a:spLocks noGrp="1"/>
          </p:cNvSpPr>
          <p:nvPr>
            <p:ph type="body" sz="quarter" idx="27" hasCustomPrompt="1"/>
          </p:nvPr>
        </p:nvSpPr>
        <p:spPr>
          <a:xfrm>
            <a:off x="3612183" y="3474039"/>
            <a:ext cx="1969062" cy="1015899"/>
          </a:xfrm>
          <a:prstGeom prst="rect">
            <a:avLst/>
          </a:prstGeom>
        </p:spPr>
        <p:txBody>
          <a:bodyPr lIns="0" tIns="0" rIns="0" bIns="0"/>
          <a:lstStyle>
            <a:lvl1pPr marL="0" marR="0" indent="0" algn="ctr" defTabSz="309563" rtl="0" fontAlgn="auto" latinLnBrk="0" hangingPunct="0">
              <a:lnSpc>
                <a:spcPct val="100000"/>
              </a:lnSpc>
              <a:spcBef>
                <a:spcPts val="0"/>
              </a:spcBef>
              <a:spcAft>
                <a:spcPts val="0"/>
              </a:spcAft>
              <a:buClrTx/>
              <a:buSzTx/>
              <a:buFontTx/>
              <a:buNone/>
              <a:tabLst/>
              <a:defRPr kumimoji="0" lang="en-US" sz="11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a:t>
            </a:r>
            <a:br>
              <a:rPr lang="en-US" dirty="0"/>
            </a:br>
            <a:r>
              <a:rPr lang="en-US" dirty="0"/>
              <a:t>in Arial 10 </a:t>
            </a:r>
            <a:r>
              <a:rPr lang="en-US" dirty="0" err="1"/>
              <a:t>pt</a:t>
            </a:r>
            <a:endParaRPr lang="en-US" dirty="0"/>
          </a:p>
        </p:txBody>
      </p:sp>
      <p:sp>
        <p:nvSpPr>
          <p:cNvPr id="13" name="Text Placeholder 10">
            <a:extLst>
              <a:ext uri="{FF2B5EF4-FFF2-40B4-BE49-F238E27FC236}">
                <a16:creationId xmlns:a16="http://schemas.microsoft.com/office/drawing/2014/main" id="{605DD6E0-60A3-5A4F-B826-BB265BA847E8}"/>
              </a:ext>
            </a:extLst>
          </p:cNvPr>
          <p:cNvSpPr>
            <a:spLocks noGrp="1"/>
          </p:cNvSpPr>
          <p:nvPr>
            <p:ph type="body" sz="quarter" idx="28" hasCustomPrompt="1"/>
          </p:nvPr>
        </p:nvSpPr>
        <p:spPr>
          <a:xfrm>
            <a:off x="6375870" y="3474039"/>
            <a:ext cx="1969062" cy="1015899"/>
          </a:xfrm>
          <a:prstGeom prst="rect">
            <a:avLst/>
          </a:prstGeom>
        </p:spPr>
        <p:txBody>
          <a:bodyPr lIns="0" tIns="0" rIns="0" bIns="0"/>
          <a:lstStyle>
            <a:lvl1pPr marL="0" marR="0" indent="0" algn="ctr" defTabSz="309563" rtl="0" fontAlgn="auto" latinLnBrk="0" hangingPunct="0">
              <a:lnSpc>
                <a:spcPct val="100000"/>
              </a:lnSpc>
              <a:spcBef>
                <a:spcPts val="0"/>
              </a:spcBef>
              <a:spcAft>
                <a:spcPts val="0"/>
              </a:spcAft>
              <a:buClrTx/>
              <a:buSzTx/>
              <a:buFontTx/>
              <a:buNone/>
              <a:tabLst/>
              <a:defRPr kumimoji="0" lang="en-US" sz="11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a:t>
            </a:r>
            <a:br>
              <a:rPr lang="en-US" dirty="0"/>
            </a:br>
            <a:r>
              <a:rPr lang="en-US" dirty="0"/>
              <a:t>in Arial 10 </a:t>
            </a:r>
            <a:r>
              <a:rPr lang="en-US" dirty="0" err="1"/>
              <a:t>pt</a:t>
            </a:r>
            <a:endParaRPr lang="en-US" dirty="0"/>
          </a:p>
        </p:txBody>
      </p:sp>
      <p:sp>
        <p:nvSpPr>
          <p:cNvPr id="16" name="Title">
            <a:extLst>
              <a:ext uri="{FF2B5EF4-FFF2-40B4-BE49-F238E27FC236}">
                <a16:creationId xmlns:a16="http://schemas.microsoft.com/office/drawing/2014/main" id="{6B0E7F62-18DD-DE44-833E-7944BBD7E6C2}"/>
              </a:ext>
            </a:extLst>
          </p:cNvPr>
          <p:cNvSpPr txBox="1">
            <a:spLocks noGrp="1"/>
          </p:cNvSpPr>
          <p:nvPr>
            <p:ph type="body" sz="quarter" idx="24" hasCustomPrompt="1"/>
          </p:nvPr>
        </p:nvSpPr>
        <p:spPr>
          <a:xfrm>
            <a:off x="848497" y="4930349"/>
            <a:ext cx="5972362"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pic>
        <p:nvPicPr>
          <p:cNvPr id="17" name="Afbeelding 16">
            <a:extLst>
              <a:ext uri="{FF2B5EF4-FFF2-40B4-BE49-F238E27FC236}">
                <a16:creationId xmlns:a16="http://schemas.microsoft.com/office/drawing/2014/main" id="{D511B33C-5030-F14E-B85B-EA72FAD4848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479883" y="4489938"/>
            <a:ext cx="595810" cy="595810"/>
          </a:xfrm>
          <a:prstGeom prst="rect">
            <a:avLst/>
          </a:prstGeom>
        </p:spPr>
      </p:pic>
      <p:sp>
        <p:nvSpPr>
          <p:cNvPr id="14" name="Title">
            <a:extLst>
              <a:ext uri="{FF2B5EF4-FFF2-40B4-BE49-F238E27FC236}">
                <a16:creationId xmlns:a16="http://schemas.microsoft.com/office/drawing/2014/main" id="{5C7F7258-0480-CD4F-8C96-7F574B3FA2F4}"/>
              </a:ext>
            </a:extLst>
          </p:cNvPr>
          <p:cNvSpPr txBox="1">
            <a:spLocks noGrp="1"/>
          </p:cNvSpPr>
          <p:nvPr>
            <p:ph type="body" sz="quarter" idx="29" hasCustomPrompt="1"/>
          </p:nvPr>
        </p:nvSpPr>
        <p:spPr>
          <a:xfrm>
            <a:off x="848497"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a:t>
            </a:r>
          </a:p>
        </p:txBody>
      </p:sp>
      <p:cxnSp>
        <p:nvCxnSpPr>
          <p:cNvPr id="15" name="Rechte verbindingslijn 14">
            <a:extLst>
              <a:ext uri="{FF2B5EF4-FFF2-40B4-BE49-F238E27FC236}">
                <a16:creationId xmlns:a16="http://schemas.microsoft.com/office/drawing/2014/main" id="{5C542D88-5949-5C40-B48D-93EB7684D41A}"/>
              </a:ext>
            </a:extLst>
          </p:cNvPr>
          <p:cNvCxnSpPr>
            <a:cxnSpLocks/>
          </p:cNvCxnSpPr>
          <p:nvPr userDrawn="1"/>
        </p:nvCxnSpPr>
        <p:spPr>
          <a:xfrm>
            <a:off x="848497" y="223365"/>
            <a:ext cx="8295503"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737522796"/>
      </p:ext>
    </p:extLst>
  </p:cSld>
  <p:clrMapOvr>
    <a:masterClrMapping/>
  </p:clrMapOvr>
  <p:transition spd="slow">
    <p:push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3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6" y="460050"/>
            <a:ext cx="7637615"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7" y="4930349"/>
            <a:ext cx="7637614"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5" name="Text Placeholder 10">
            <a:extLst>
              <a:ext uri="{FF2B5EF4-FFF2-40B4-BE49-F238E27FC236}">
                <a16:creationId xmlns:a16="http://schemas.microsoft.com/office/drawing/2014/main" id="{D855459E-B885-E840-B075-471E2B6234A5}"/>
              </a:ext>
            </a:extLst>
          </p:cNvPr>
          <p:cNvSpPr>
            <a:spLocks noGrp="1"/>
          </p:cNvSpPr>
          <p:nvPr>
            <p:ph type="body" sz="quarter" idx="25" hasCustomPrompt="1"/>
          </p:nvPr>
        </p:nvSpPr>
        <p:spPr>
          <a:xfrm>
            <a:off x="739726" y="1354558"/>
            <a:ext cx="7637615" cy="473764"/>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6" y="2092339"/>
            <a:ext cx="7637615" cy="2258746"/>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63"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pic>
        <p:nvPicPr>
          <p:cNvPr id="18" name="Afbeelding 17">
            <a:extLst>
              <a:ext uri="{FF2B5EF4-FFF2-40B4-BE49-F238E27FC236}">
                <a16:creationId xmlns:a16="http://schemas.microsoft.com/office/drawing/2014/main" id="{7487D539-2E81-7442-8478-161ACBB4B7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84816" y="98278"/>
            <a:ext cx="595810" cy="595810"/>
          </a:xfrm>
          <a:prstGeom prst="rect">
            <a:avLst/>
          </a:prstGeom>
        </p:spPr>
      </p:pic>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6" y="77811"/>
            <a:ext cx="7637615"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2" name="Afbeelding 11">
            <a:extLst>
              <a:ext uri="{FF2B5EF4-FFF2-40B4-BE49-F238E27FC236}">
                <a16:creationId xmlns:a16="http://schemas.microsoft.com/office/drawing/2014/main" id="{71CB57C0-0543-6249-B22F-3AF4887690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479883" y="4489938"/>
            <a:ext cx="595810" cy="595810"/>
          </a:xfrm>
          <a:prstGeom prst="rect">
            <a:avLst/>
          </a:prstGeom>
        </p:spPr>
      </p:pic>
    </p:spTree>
    <p:extLst>
      <p:ext uri="{BB962C8B-B14F-4D97-AF65-F5344CB8AC3E}">
        <p14:creationId xmlns:p14="http://schemas.microsoft.com/office/powerpoint/2010/main" val="1349728962"/>
      </p:ext>
    </p:extLst>
  </p:cSld>
  <p:clrMapOvr>
    <a:masterClrMapping/>
  </p:clrMapOvr>
  <p:transition spd="slow">
    <p:push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7_2">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BEC3E291-ADD6-D54D-8913-2FA9C0F17921}"/>
              </a:ext>
            </a:extLst>
          </p:cNvPr>
          <p:cNvSpPr/>
          <p:nvPr userDrawn="1"/>
        </p:nvSpPr>
        <p:spPr>
          <a:xfrm>
            <a:off x="-1" y="-8246"/>
            <a:ext cx="7772399" cy="5151746"/>
          </a:xfrm>
          <a:prstGeom prst="rect">
            <a:avLst/>
          </a:prstGeom>
          <a:solidFill>
            <a:srgbClr val="05537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12" name="Afbeelding 11">
            <a:extLst>
              <a:ext uri="{FF2B5EF4-FFF2-40B4-BE49-F238E27FC236}">
                <a16:creationId xmlns:a16="http://schemas.microsoft.com/office/drawing/2014/main" id="{BD56C805-A42C-564B-AED5-A02F4025F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pic>
        <p:nvPicPr>
          <p:cNvPr id="8" name="Afbeelding 7">
            <a:extLst>
              <a:ext uri="{FF2B5EF4-FFF2-40B4-BE49-F238E27FC236}">
                <a16:creationId xmlns:a16="http://schemas.microsoft.com/office/drawing/2014/main" id="{49CD63BA-4712-9543-B0E4-A11291D443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5118" y="3730388"/>
            <a:ext cx="995768" cy="1186027"/>
          </a:xfrm>
          <a:prstGeom prst="rect">
            <a:avLst/>
          </a:prstGeom>
        </p:spPr>
      </p:pic>
      <p:pic>
        <p:nvPicPr>
          <p:cNvPr id="11" name="Afbeelding 10">
            <a:extLst>
              <a:ext uri="{FF2B5EF4-FFF2-40B4-BE49-F238E27FC236}">
                <a16:creationId xmlns:a16="http://schemas.microsoft.com/office/drawing/2014/main" id="{EC149DE7-E47E-374F-ACBA-34067202E6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650" y="448954"/>
            <a:ext cx="4226554" cy="2549004"/>
          </a:xfrm>
          <a:prstGeom prst="rect">
            <a:avLst/>
          </a:prstGeom>
          <a:noFill/>
        </p:spPr>
      </p:pic>
    </p:spTree>
    <p:extLst>
      <p:ext uri="{BB962C8B-B14F-4D97-AF65-F5344CB8AC3E}">
        <p14:creationId xmlns:p14="http://schemas.microsoft.com/office/powerpoint/2010/main" val="2290787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1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4*#ppt_w"/>
                                          </p:val>
                                        </p:tav>
                                        <p:tav tm="100000">
                                          <p:val>
                                            <p:strVal val="#ppt_w"/>
                                          </p:val>
                                        </p:tav>
                                      </p:tavLst>
                                    </p:anim>
                                    <p:anim calcmode="lin" valueType="num">
                                      <p:cBhvr>
                                        <p:cTn id="8" dur="500" fill="hold"/>
                                        <p:tgtEl>
                                          <p:spTgt spid="11"/>
                                        </p:tgtEl>
                                        <p:attrNameLst>
                                          <p:attrName>ppt_h</p:attrName>
                                        </p:attrNameLst>
                                      </p:cBhvr>
                                      <p:tavLst>
                                        <p:tav tm="0">
                                          <p:val>
                                            <p:strVal val="4*#ppt_h"/>
                                          </p:val>
                                        </p:tav>
                                        <p:tav tm="100000">
                                          <p:val>
                                            <p:strVal val="#ppt_h"/>
                                          </p:val>
                                        </p:tav>
                                      </p:tavLst>
                                    </p:anim>
                                  </p:childTnLst>
                                </p:cTn>
                              </p:par>
                            </p:childTnLst>
                          </p:cTn>
                        </p:par>
                        <p:par>
                          <p:cTn id="9" fill="hold">
                            <p:stCondLst>
                              <p:cond delay="65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1_2">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BEC3E291-ADD6-D54D-8913-2FA9C0F17921}"/>
              </a:ext>
            </a:extLst>
          </p:cNvPr>
          <p:cNvSpPr/>
          <p:nvPr userDrawn="1"/>
        </p:nvSpPr>
        <p:spPr>
          <a:xfrm>
            <a:off x="-1" y="-8246"/>
            <a:ext cx="7772399" cy="5151746"/>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12" name="Afbeelding 11">
            <a:extLst>
              <a:ext uri="{FF2B5EF4-FFF2-40B4-BE49-F238E27FC236}">
                <a16:creationId xmlns:a16="http://schemas.microsoft.com/office/drawing/2014/main" id="{BD56C805-A42C-564B-AED5-A02F4025F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pic>
        <p:nvPicPr>
          <p:cNvPr id="8" name="Afbeelding 7">
            <a:extLst>
              <a:ext uri="{FF2B5EF4-FFF2-40B4-BE49-F238E27FC236}">
                <a16:creationId xmlns:a16="http://schemas.microsoft.com/office/drawing/2014/main" id="{49CD63BA-4712-9543-B0E4-A11291D443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5118" y="3730388"/>
            <a:ext cx="995768" cy="1186027"/>
          </a:xfrm>
          <a:prstGeom prst="rect">
            <a:avLst/>
          </a:prstGeom>
        </p:spPr>
      </p:pic>
      <p:pic>
        <p:nvPicPr>
          <p:cNvPr id="11" name="Afbeelding 10">
            <a:extLst>
              <a:ext uri="{FF2B5EF4-FFF2-40B4-BE49-F238E27FC236}">
                <a16:creationId xmlns:a16="http://schemas.microsoft.com/office/drawing/2014/main" id="{EC149DE7-E47E-374F-ACBA-34067202E6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650" y="448954"/>
            <a:ext cx="4226554" cy="2549004"/>
          </a:xfrm>
          <a:prstGeom prst="rect">
            <a:avLst/>
          </a:prstGeom>
        </p:spPr>
      </p:pic>
    </p:spTree>
    <p:extLst>
      <p:ext uri="{BB962C8B-B14F-4D97-AF65-F5344CB8AC3E}">
        <p14:creationId xmlns:p14="http://schemas.microsoft.com/office/powerpoint/2010/main" val="1456113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1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4*#ppt_w"/>
                                          </p:val>
                                        </p:tav>
                                        <p:tav tm="100000">
                                          <p:val>
                                            <p:strVal val="#ppt_w"/>
                                          </p:val>
                                        </p:tav>
                                      </p:tavLst>
                                    </p:anim>
                                    <p:anim calcmode="lin" valueType="num">
                                      <p:cBhvr>
                                        <p:cTn id="8" dur="500" fill="hold"/>
                                        <p:tgtEl>
                                          <p:spTgt spid="11"/>
                                        </p:tgtEl>
                                        <p:attrNameLst>
                                          <p:attrName>ppt_h</p:attrName>
                                        </p:attrNameLst>
                                      </p:cBhvr>
                                      <p:tavLst>
                                        <p:tav tm="0">
                                          <p:val>
                                            <p:strVal val="4*#ppt_h"/>
                                          </p:val>
                                        </p:tav>
                                        <p:tav tm="100000">
                                          <p:val>
                                            <p:strVal val="#ppt_h"/>
                                          </p:val>
                                        </p:tav>
                                      </p:tavLst>
                                    </p:anim>
                                  </p:childTnLst>
                                </p:cTn>
                              </p:par>
                            </p:childTnLst>
                          </p:cTn>
                        </p:par>
                        <p:par>
                          <p:cTn id="9" fill="hold">
                            <p:stCondLst>
                              <p:cond delay="65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2">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BEC3E291-ADD6-D54D-8913-2FA9C0F17921}"/>
              </a:ext>
            </a:extLst>
          </p:cNvPr>
          <p:cNvSpPr/>
          <p:nvPr userDrawn="1"/>
        </p:nvSpPr>
        <p:spPr>
          <a:xfrm>
            <a:off x="-1" y="-8246"/>
            <a:ext cx="7772399" cy="5151746"/>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12" name="Afbeelding 11">
            <a:extLst>
              <a:ext uri="{FF2B5EF4-FFF2-40B4-BE49-F238E27FC236}">
                <a16:creationId xmlns:a16="http://schemas.microsoft.com/office/drawing/2014/main" id="{BD56C805-A42C-564B-AED5-A02F4025F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pic>
        <p:nvPicPr>
          <p:cNvPr id="8" name="Afbeelding 7">
            <a:extLst>
              <a:ext uri="{FF2B5EF4-FFF2-40B4-BE49-F238E27FC236}">
                <a16:creationId xmlns:a16="http://schemas.microsoft.com/office/drawing/2014/main" id="{49CD63BA-4712-9543-B0E4-A11291D443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5118" y="3730388"/>
            <a:ext cx="995768" cy="1186027"/>
          </a:xfrm>
          <a:prstGeom prst="rect">
            <a:avLst/>
          </a:prstGeom>
        </p:spPr>
      </p:pic>
      <p:pic>
        <p:nvPicPr>
          <p:cNvPr id="11" name="Afbeelding 10">
            <a:extLst>
              <a:ext uri="{FF2B5EF4-FFF2-40B4-BE49-F238E27FC236}">
                <a16:creationId xmlns:a16="http://schemas.microsoft.com/office/drawing/2014/main" id="{EC149DE7-E47E-374F-ACBA-34067202E6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650" y="448954"/>
            <a:ext cx="4226554" cy="2549004"/>
          </a:xfrm>
          <a:prstGeom prst="rect">
            <a:avLst/>
          </a:prstGeom>
        </p:spPr>
      </p:pic>
    </p:spTree>
    <p:extLst>
      <p:ext uri="{BB962C8B-B14F-4D97-AF65-F5344CB8AC3E}">
        <p14:creationId xmlns:p14="http://schemas.microsoft.com/office/powerpoint/2010/main" val="1307000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1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4*#ppt_w"/>
                                          </p:val>
                                        </p:tav>
                                        <p:tav tm="100000">
                                          <p:val>
                                            <p:strVal val="#ppt_w"/>
                                          </p:val>
                                        </p:tav>
                                      </p:tavLst>
                                    </p:anim>
                                    <p:anim calcmode="lin" valueType="num">
                                      <p:cBhvr>
                                        <p:cTn id="8" dur="500" fill="hold"/>
                                        <p:tgtEl>
                                          <p:spTgt spid="11"/>
                                        </p:tgtEl>
                                        <p:attrNameLst>
                                          <p:attrName>ppt_h</p:attrName>
                                        </p:attrNameLst>
                                      </p:cBhvr>
                                      <p:tavLst>
                                        <p:tav tm="0">
                                          <p:val>
                                            <p:strVal val="4*#ppt_h"/>
                                          </p:val>
                                        </p:tav>
                                        <p:tav tm="100000">
                                          <p:val>
                                            <p:strVal val="#ppt_h"/>
                                          </p:val>
                                        </p:tav>
                                      </p:tavLst>
                                    </p:anim>
                                  </p:childTnLst>
                                </p:cTn>
                              </p:par>
                            </p:childTnLst>
                          </p:cTn>
                        </p:par>
                        <p:par>
                          <p:cTn id="9" fill="hold">
                            <p:stCondLst>
                              <p:cond delay="65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Main Slide 0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DA0CD8-BD0B-A047-977F-5383DF602AD4}"/>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5" name="Title 2">
            <a:extLst>
              <a:ext uri="{FF2B5EF4-FFF2-40B4-BE49-F238E27FC236}">
                <a16:creationId xmlns:a16="http://schemas.microsoft.com/office/drawing/2014/main" id="{8F939CB6-B845-D54B-B9F0-AD2567B56470}"/>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6" name="Title 3">
            <a:extLst>
              <a:ext uri="{FF2B5EF4-FFF2-40B4-BE49-F238E27FC236}">
                <a16:creationId xmlns:a16="http://schemas.microsoft.com/office/drawing/2014/main" id="{17A66A0C-F1B3-BF4B-A4D9-95B2D1E69741}"/>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7" name="Title 4">
            <a:extLst>
              <a:ext uri="{FF2B5EF4-FFF2-40B4-BE49-F238E27FC236}">
                <a16:creationId xmlns:a16="http://schemas.microsoft.com/office/drawing/2014/main" id="{C22F6C36-41EF-3146-ABCB-F4FCA14B38FF}"/>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8" name="Title 5">
            <a:extLst>
              <a:ext uri="{FF2B5EF4-FFF2-40B4-BE49-F238E27FC236}">
                <a16:creationId xmlns:a16="http://schemas.microsoft.com/office/drawing/2014/main" id="{763B62F1-70DC-2649-9518-A088D5B116F9}"/>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0" name="Title">
            <a:extLst>
              <a:ext uri="{FF2B5EF4-FFF2-40B4-BE49-F238E27FC236}">
                <a16:creationId xmlns:a16="http://schemas.microsoft.com/office/drawing/2014/main" id="{112E6351-E7C9-3A43-BC62-144ECA451342}"/>
              </a:ext>
            </a:extLst>
          </p:cNvPr>
          <p:cNvSpPr txBox="1">
            <a:spLocks noGrp="1"/>
          </p:cNvSpPr>
          <p:nvPr>
            <p:ph type="body" sz="quarter" idx="20" hasCustomPrompt="1"/>
          </p:nvPr>
        </p:nvSpPr>
        <p:spPr>
          <a:xfrm>
            <a:off x="739726" y="949553"/>
            <a:ext cx="3659279" cy="553998"/>
          </a:xfrm>
          <a:prstGeom prst="rect">
            <a:avLst/>
          </a:prstGeom>
        </p:spPr>
        <p:txBody>
          <a:bodyPr wrap="square" lIns="0" tIns="0" rIns="0" bIns="0">
            <a:spAutoFit/>
          </a:bodyPr>
          <a:lstStyle>
            <a:lvl1pPr algn="l">
              <a:lnSpc>
                <a:spcPct val="100000"/>
              </a:lnSpc>
              <a:defRPr sz="3600" b="1"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sp>
        <p:nvSpPr>
          <p:cNvPr id="12" name="Title">
            <a:extLst>
              <a:ext uri="{FF2B5EF4-FFF2-40B4-BE49-F238E27FC236}">
                <a16:creationId xmlns:a16="http://schemas.microsoft.com/office/drawing/2014/main" id="{026E7A89-E3A1-794B-8E2D-E2211ED4B341}"/>
              </a:ext>
            </a:extLst>
          </p:cNvPr>
          <p:cNvSpPr txBox="1">
            <a:spLocks noGrp="1"/>
          </p:cNvSpPr>
          <p:nvPr>
            <p:ph type="body" sz="quarter" idx="21" hasCustomPrompt="1"/>
          </p:nvPr>
        </p:nvSpPr>
        <p:spPr>
          <a:xfrm>
            <a:off x="739726" y="4930349"/>
            <a:ext cx="6081133" cy="193899"/>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7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a:t>
            </a:r>
            <a:r>
              <a:rPr lang="en-US" dirty="0" err="1"/>
              <a:t>bij</a:t>
            </a:r>
            <a:r>
              <a:rPr lang="en-US" dirty="0"/>
              <a:t> &lt;name&gt;, &lt;place, date&gt;&gt;</a:t>
            </a:r>
          </a:p>
          <a:p>
            <a:endParaRPr lang="en-US" dirty="0"/>
          </a:p>
        </p:txBody>
      </p:sp>
      <p:pic>
        <p:nvPicPr>
          <p:cNvPr id="11" name="Afbeelding 10">
            <a:extLst>
              <a:ext uri="{FF2B5EF4-FFF2-40B4-BE49-F238E27FC236}">
                <a16:creationId xmlns:a16="http://schemas.microsoft.com/office/drawing/2014/main" id="{06C1A6AF-BB44-1141-B9AD-25D1E984FA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5490" y="4396451"/>
            <a:ext cx="954980" cy="682128"/>
          </a:xfrm>
          <a:prstGeom prst="rect">
            <a:avLst/>
          </a:prstGeom>
        </p:spPr>
      </p:pic>
    </p:spTree>
    <p:extLst>
      <p:ext uri="{BB962C8B-B14F-4D97-AF65-F5344CB8AC3E}">
        <p14:creationId xmlns:p14="http://schemas.microsoft.com/office/powerpoint/2010/main" val="335684570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1_Blank Slid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DA4FBE5-30C6-454D-BBED-7B1CC87ADA26}"/>
              </a:ext>
            </a:extLst>
          </p:cNvPr>
          <p:cNvSpPr/>
          <p:nvPr userDrawn="1"/>
        </p:nvSpPr>
        <p:spPr>
          <a:xfrm>
            <a:off x="0" y="0"/>
            <a:ext cx="4509179" cy="5143500"/>
          </a:xfrm>
          <a:prstGeom prst="rect">
            <a:avLst/>
          </a:prstGeom>
          <a:solidFill>
            <a:srgbClr val="05537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13" name="Afbeelding 12">
            <a:extLst>
              <a:ext uri="{FF2B5EF4-FFF2-40B4-BE49-F238E27FC236}">
                <a16:creationId xmlns:a16="http://schemas.microsoft.com/office/drawing/2014/main" id="{1EC5F892-EEC4-694D-8A67-F26A6D167B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63221" y="0"/>
            <a:ext cx="7772400" cy="5143500"/>
          </a:xfrm>
          <a:prstGeom prst="rect">
            <a:avLst/>
          </a:prstGeom>
          <a:noFill/>
        </p:spPr>
      </p:pic>
      <p:pic>
        <p:nvPicPr>
          <p:cNvPr id="15" name="Afbeelding 14">
            <a:extLst>
              <a:ext uri="{FF2B5EF4-FFF2-40B4-BE49-F238E27FC236}">
                <a16:creationId xmlns:a16="http://schemas.microsoft.com/office/drawing/2014/main" id="{9432943F-3941-9A45-9C64-6B14EDCA82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1" y="4160262"/>
            <a:ext cx="1222132" cy="872951"/>
          </a:xfrm>
          <a:prstGeom prst="rect">
            <a:avLst/>
          </a:prstGeom>
        </p:spPr>
      </p:pic>
      <p:sp>
        <p:nvSpPr>
          <p:cNvPr id="5" name="Title 1">
            <a:extLst>
              <a:ext uri="{FF2B5EF4-FFF2-40B4-BE49-F238E27FC236}">
                <a16:creationId xmlns:a16="http://schemas.microsoft.com/office/drawing/2014/main" id="{3FC610BA-9C8F-F84A-8194-44428F4160F5}"/>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rgbClr val="055373"/>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6" name="Title 2">
            <a:extLst>
              <a:ext uri="{FF2B5EF4-FFF2-40B4-BE49-F238E27FC236}">
                <a16:creationId xmlns:a16="http://schemas.microsoft.com/office/drawing/2014/main" id="{7DD5FFA3-1F84-6F44-8D6B-B489CC06FFA3}"/>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rgbClr val="055373"/>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7" name="Title 3">
            <a:extLst>
              <a:ext uri="{FF2B5EF4-FFF2-40B4-BE49-F238E27FC236}">
                <a16:creationId xmlns:a16="http://schemas.microsoft.com/office/drawing/2014/main" id="{3FAEA642-51BB-AB46-89D1-C67DC070CE9C}"/>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rgbClr val="055373"/>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8" name="Title 4">
            <a:extLst>
              <a:ext uri="{FF2B5EF4-FFF2-40B4-BE49-F238E27FC236}">
                <a16:creationId xmlns:a16="http://schemas.microsoft.com/office/drawing/2014/main" id="{8F529FA6-C12C-3B4E-836E-F4B7CD3020FB}"/>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rgbClr val="055373"/>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9" name="Title 5">
            <a:extLst>
              <a:ext uri="{FF2B5EF4-FFF2-40B4-BE49-F238E27FC236}">
                <a16:creationId xmlns:a16="http://schemas.microsoft.com/office/drawing/2014/main" id="{F8333BDB-EFD3-A24A-BD73-B9A8608744F1}"/>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rgbClr val="055373"/>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0" name="Title">
            <a:extLst>
              <a:ext uri="{FF2B5EF4-FFF2-40B4-BE49-F238E27FC236}">
                <a16:creationId xmlns:a16="http://schemas.microsoft.com/office/drawing/2014/main" id="{965C5CDA-516D-B942-9AF0-286142135423}"/>
              </a:ext>
            </a:extLst>
          </p:cNvPr>
          <p:cNvSpPr txBox="1">
            <a:spLocks noGrp="1"/>
          </p:cNvSpPr>
          <p:nvPr>
            <p:ph type="body" sz="quarter" idx="20" hasCustomPrompt="1"/>
          </p:nvPr>
        </p:nvSpPr>
        <p:spPr>
          <a:xfrm>
            <a:off x="739727" y="949553"/>
            <a:ext cx="3502760" cy="553998"/>
          </a:xfrm>
          <a:prstGeom prst="rect">
            <a:avLst/>
          </a:prstGeom>
        </p:spPr>
        <p:txBody>
          <a:bodyPr wrap="square" lIns="0" tIns="0" rIns="0" bIns="0">
            <a:spAutoFit/>
          </a:bodyPr>
          <a:lstStyle>
            <a:lvl1pPr algn="l">
              <a:lnSpc>
                <a:spcPct val="100000"/>
              </a:lnSpc>
              <a:defRPr sz="36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spTree>
    <p:extLst>
      <p:ext uri="{BB962C8B-B14F-4D97-AF65-F5344CB8AC3E}">
        <p14:creationId xmlns:p14="http://schemas.microsoft.com/office/powerpoint/2010/main" val="40125114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4_2">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609AB78-7F42-B14D-9495-19CD3899BE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467" r="6096"/>
          <a:stretch/>
        </p:blipFill>
        <p:spPr>
          <a:xfrm>
            <a:off x="0" y="0"/>
            <a:ext cx="6514482" cy="5143500"/>
          </a:xfrm>
          <a:prstGeom prst="rect">
            <a:avLst/>
          </a:prstGeom>
        </p:spPr>
      </p:pic>
      <p:sp>
        <p:nvSpPr>
          <p:cNvPr id="12" name="Image Replace">
            <a:extLst>
              <a:ext uri="{FF2B5EF4-FFF2-40B4-BE49-F238E27FC236}">
                <a16:creationId xmlns:a16="http://schemas.microsoft.com/office/drawing/2014/main" id="{269A7DAB-D2F5-4E2F-93A4-275179CEEA47}"/>
              </a:ext>
            </a:extLst>
          </p:cNvPr>
          <p:cNvSpPr>
            <a:spLocks noGrp="1"/>
          </p:cNvSpPr>
          <p:nvPr>
            <p:ph type="pic" sz="quarter" idx="20" hasCustomPrompt="1"/>
          </p:nvPr>
        </p:nvSpPr>
        <p:spPr>
          <a:xfrm>
            <a:off x="0" y="0"/>
            <a:ext cx="6514482" cy="5143500"/>
          </a:xfrm>
          <a:custGeom>
            <a:avLst/>
            <a:gdLst>
              <a:gd name="connsiteX0" fmla="*/ 0 w 23368000"/>
              <a:gd name="connsiteY0" fmla="*/ 0 h 12700000"/>
              <a:gd name="connsiteX1" fmla="*/ 23368000 w 23368000"/>
              <a:gd name="connsiteY1" fmla="*/ 0 h 12700000"/>
              <a:gd name="connsiteX2" fmla="*/ 23368000 w 23368000"/>
              <a:gd name="connsiteY2" fmla="*/ 12700000 h 12700000"/>
              <a:gd name="connsiteX3" fmla="*/ 0 w 23368000"/>
              <a:gd name="connsiteY3" fmla="*/ 12700000 h 12700000"/>
            </a:gdLst>
            <a:ahLst/>
            <a:cxnLst>
              <a:cxn ang="0">
                <a:pos x="connsiteX0" y="connsiteY0"/>
              </a:cxn>
              <a:cxn ang="0">
                <a:pos x="connsiteX1" y="connsiteY1"/>
              </a:cxn>
              <a:cxn ang="0">
                <a:pos x="connsiteX2" y="connsiteY2"/>
              </a:cxn>
              <a:cxn ang="0">
                <a:pos x="connsiteX3" y="connsiteY3"/>
              </a:cxn>
            </a:cxnLst>
            <a:rect l="l" t="t" r="r" b="b"/>
            <a:pathLst>
              <a:path w="23368000" h="12700000">
                <a:moveTo>
                  <a:pt x="0" y="0"/>
                </a:moveTo>
                <a:lnTo>
                  <a:pt x="23368000" y="0"/>
                </a:lnTo>
                <a:lnTo>
                  <a:pt x="23368000" y="12700000"/>
                </a:lnTo>
                <a:lnTo>
                  <a:pt x="0" y="12700000"/>
                </a:lnTo>
                <a:close/>
              </a:path>
            </a:pathLst>
          </a:custGeom>
          <a:solidFill>
            <a:schemeClr val="accent1"/>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750" b="1" baseline="0">
                <a:solidFill>
                  <a:schemeClr val="bg1"/>
                </a:solidFill>
              </a:defRPr>
            </a:lvl1pPr>
          </a:lstStyle>
          <a:p>
            <a:r>
              <a:rPr lang="en-US" dirty="0"/>
              <a:t>IMAGE REPLACE</a:t>
            </a:r>
          </a:p>
        </p:txBody>
      </p:sp>
      <p:pic>
        <p:nvPicPr>
          <p:cNvPr id="3" name="Afbeelding 2">
            <a:extLst>
              <a:ext uri="{FF2B5EF4-FFF2-40B4-BE49-F238E27FC236}">
                <a16:creationId xmlns:a16="http://schemas.microsoft.com/office/drawing/2014/main" id="{3BC753A1-36D0-2D49-9132-BCB166B074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4802" y="1450974"/>
            <a:ext cx="1714030" cy="2041525"/>
          </a:xfrm>
          <a:prstGeom prst="rect">
            <a:avLst/>
          </a:prstGeom>
        </p:spPr>
      </p:pic>
    </p:spTree>
    <p:extLst>
      <p:ext uri="{BB962C8B-B14F-4D97-AF65-F5344CB8AC3E}">
        <p14:creationId xmlns:p14="http://schemas.microsoft.com/office/powerpoint/2010/main" val="3643134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nodeType="afterEffect">
                                  <p:stCondLst>
                                    <p:cond delay="1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Main Slide 01">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F49FF55-E64D-0945-AF40-29E344F5FF76}"/>
              </a:ext>
            </a:extLst>
          </p:cNvPr>
          <p:cNvSpPr/>
          <p:nvPr userDrawn="1"/>
        </p:nvSpPr>
        <p:spPr>
          <a:xfrm>
            <a:off x="0" y="0"/>
            <a:ext cx="4509179" cy="5143500"/>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16" name="Afbeelding 15">
            <a:extLst>
              <a:ext uri="{FF2B5EF4-FFF2-40B4-BE49-F238E27FC236}">
                <a16:creationId xmlns:a16="http://schemas.microsoft.com/office/drawing/2014/main" id="{48367EB0-1F2F-E047-B081-85DE3E2879C0}"/>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l="38678" t="48235" r="31603" b="19249"/>
          <a:stretch/>
        </p:blipFill>
        <p:spPr>
          <a:xfrm>
            <a:off x="-1" y="1"/>
            <a:ext cx="4509179" cy="5143500"/>
          </a:xfrm>
          <a:prstGeom prst="rect">
            <a:avLst/>
          </a:prstGeom>
        </p:spPr>
      </p:pic>
      <p:sp>
        <p:nvSpPr>
          <p:cNvPr id="17" name="Title 1">
            <a:extLst>
              <a:ext uri="{FF2B5EF4-FFF2-40B4-BE49-F238E27FC236}">
                <a16:creationId xmlns:a16="http://schemas.microsoft.com/office/drawing/2014/main" id="{2F8C28C8-BB66-7643-80FB-A30514E3F51B}"/>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8" name="Title 2">
            <a:extLst>
              <a:ext uri="{FF2B5EF4-FFF2-40B4-BE49-F238E27FC236}">
                <a16:creationId xmlns:a16="http://schemas.microsoft.com/office/drawing/2014/main" id="{D9B54CFC-5770-8249-8FC3-23EEC510FD75}"/>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9" name="Title 3">
            <a:extLst>
              <a:ext uri="{FF2B5EF4-FFF2-40B4-BE49-F238E27FC236}">
                <a16:creationId xmlns:a16="http://schemas.microsoft.com/office/drawing/2014/main" id="{C51F04F1-F284-CB45-8B60-4CCE17273C67}"/>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20" name="Title 4">
            <a:extLst>
              <a:ext uri="{FF2B5EF4-FFF2-40B4-BE49-F238E27FC236}">
                <a16:creationId xmlns:a16="http://schemas.microsoft.com/office/drawing/2014/main" id="{D72A81C7-1CC2-8D48-B22A-66777A7441D2}"/>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21" name="Title 5">
            <a:extLst>
              <a:ext uri="{FF2B5EF4-FFF2-40B4-BE49-F238E27FC236}">
                <a16:creationId xmlns:a16="http://schemas.microsoft.com/office/drawing/2014/main" id="{A870E9EB-DAFF-BB45-AFB0-9063FE5A307F}"/>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22" name="Title">
            <a:extLst>
              <a:ext uri="{FF2B5EF4-FFF2-40B4-BE49-F238E27FC236}">
                <a16:creationId xmlns:a16="http://schemas.microsoft.com/office/drawing/2014/main" id="{10CE15E6-1F04-BC4E-936E-7B99C273EA4A}"/>
              </a:ext>
            </a:extLst>
          </p:cNvPr>
          <p:cNvSpPr txBox="1">
            <a:spLocks noGrp="1"/>
          </p:cNvSpPr>
          <p:nvPr>
            <p:ph type="body" sz="quarter" idx="20" hasCustomPrompt="1"/>
          </p:nvPr>
        </p:nvSpPr>
        <p:spPr>
          <a:xfrm>
            <a:off x="739727" y="949553"/>
            <a:ext cx="3502760" cy="553998"/>
          </a:xfrm>
          <a:prstGeom prst="rect">
            <a:avLst/>
          </a:prstGeom>
        </p:spPr>
        <p:txBody>
          <a:bodyPr wrap="square" lIns="0" tIns="0" rIns="0" bIns="0">
            <a:spAutoFit/>
          </a:bodyPr>
          <a:lstStyle>
            <a:lvl1pPr algn="l">
              <a:lnSpc>
                <a:spcPct val="100000"/>
              </a:lnSpc>
              <a:defRPr sz="36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pic>
        <p:nvPicPr>
          <p:cNvPr id="25" name="Afbeelding 24">
            <a:extLst>
              <a:ext uri="{FF2B5EF4-FFF2-40B4-BE49-F238E27FC236}">
                <a16:creationId xmlns:a16="http://schemas.microsoft.com/office/drawing/2014/main" id="{C1DEA8DD-79B9-1046-9AC8-E14B2DD58E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1" y="4160262"/>
            <a:ext cx="1222132" cy="872951"/>
          </a:xfrm>
          <a:prstGeom prst="rect">
            <a:avLst/>
          </a:prstGeom>
        </p:spPr>
      </p:pic>
    </p:spTree>
    <p:extLst>
      <p:ext uri="{BB962C8B-B14F-4D97-AF65-F5344CB8AC3E}">
        <p14:creationId xmlns:p14="http://schemas.microsoft.com/office/powerpoint/2010/main" val="404984147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8_Blank Slide">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9432943F-3941-9A45-9C64-6B14EDCA82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1" y="4160262"/>
            <a:ext cx="1222132" cy="872951"/>
          </a:xfrm>
          <a:prstGeom prst="rect">
            <a:avLst/>
          </a:prstGeom>
        </p:spPr>
      </p:pic>
      <p:sp>
        <p:nvSpPr>
          <p:cNvPr id="3" name="Rechthoek 2">
            <a:extLst>
              <a:ext uri="{FF2B5EF4-FFF2-40B4-BE49-F238E27FC236}">
                <a16:creationId xmlns:a16="http://schemas.microsoft.com/office/drawing/2014/main" id="{2DA4FBE5-30C6-454D-BBED-7B1CC87ADA26}"/>
              </a:ext>
            </a:extLst>
          </p:cNvPr>
          <p:cNvSpPr/>
          <p:nvPr userDrawn="1"/>
        </p:nvSpPr>
        <p:spPr>
          <a:xfrm>
            <a:off x="0" y="0"/>
            <a:ext cx="4509179" cy="51435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13" name="Afbeelding 12">
            <a:extLst>
              <a:ext uri="{FF2B5EF4-FFF2-40B4-BE49-F238E27FC236}">
                <a16:creationId xmlns:a16="http://schemas.microsoft.com/office/drawing/2014/main" id="{1EC5F892-EEC4-694D-8A67-F26A6D167B7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263221" y="0"/>
            <a:ext cx="7772400" cy="5143500"/>
          </a:xfrm>
          <a:prstGeom prst="rect">
            <a:avLst/>
          </a:prstGeom>
          <a:noFill/>
        </p:spPr>
      </p:pic>
      <p:sp>
        <p:nvSpPr>
          <p:cNvPr id="5" name="Title 1">
            <a:extLst>
              <a:ext uri="{FF2B5EF4-FFF2-40B4-BE49-F238E27FC236}">
                <a16:creationId xmlns:a16="http://schemas.microsoft.com/office/drawing/2014/main" id="{3FC610BA-9C8F-F84A-8194-44428F4160F5}"/>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6" name="Title 2">
            <a:extLst>
              <a:ext uri="{FF2B5EF4-FFF2-40B4-BE49-F238E27FC236}">
                <a16:creationId xmlns:a16="http://schemas.microsoft.com/office/drawing/2014/main" id="{7DD5FFA3-1F84-6F44-8D6B-B489CC06FFA3}"/>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7" name="Title 3">
            <a:extLst>
              <a:ext uri="{FF2B5EF4-FFF2-40B4-BE49-F238E27FC236}">
                <a16:creationId xmlns:a16="http://schemas.microsoft.com/office/drawing/2014/main" id="{3FAEA642-51BB-AB46-89D1-C67DC070CE9C}"/>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8" name="Title 4">
            <a:extLst>
              <a:ext uri="{FF2B5EF4-FFF2-40B4-BE49-F238E27FC236}">
                <a16:creationId xmlns:a16="http://schemas.microsoft.com/office/drawing/2014/main" id="{8F529FA6-C12C-3B4E-836E-F4B7CD3020FB}"/>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9" name="Title 5">
            <a:extLst>
              <a:ext uri="{FF2B5EF4-FFF2-40B4-BE49-F238E27FC236}">
                <a16:creationId xmlns:a16="http://schemas.microsoft.com/office/drawing/2014/main" id="{F8333BDB-EFD3-A24A-BD73-B9A8608744F1}"/>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0" name="Title">
            <a:extLst>
              <a:ext uri="{FF2B5EF4-FFF2-40B4-BE49-F238E27FC236}">
                <a16:creationId xmlns:a16="http://schemas.microsoft.com/office/drawing/2014/main" id="{965C5CDA-516D-B942-9AF0-286142135423}"/>
              </a:ext>
            </a:extLst>
          </p:cNvPr>
          <p:cNvSpPr txBox="1">
            <a:spLocks noGrp="1"/>
          </p:cNvSpPr>
          <p:nvPr>
            <p:ph type="body" sz="quarter" idx="20" hasCustomPrompt="1"/>
          </p:nvPr>
        </p:nvSpPr>
        <p:spPr>
          <a:xfrm>
            <a:off x="739727" y="949553"/>
            <a:ext cx="3502760" cy="553998"/>
          </a:xfrm>
          <a:prstGeom prst="rect">
            <a:avLst/>
          </a:prstGeom>
        </p:spPr>
        <p:txBody>
          <a:bodyPr wrap="square" lIns="0" tIns="0" rIns="0" bIns="0">
            <a:spAutoFit/>
          </a:bodyPr>
          <a:lstStyle>
            <a:lvl1pPr algn="l">
              <a:lnSpc>
                <a:spcPct val="100000"/>
              </a:lnSpc>
              <a:defRPr sz="36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spTree>
    <p:extLst>
      <p:ext uri="{BB962C8B-B14F-4D97-AF65-F5344CB8AC3E}">
        <p14:creationId xmlns:p14="http://schemas.microsoft.com/office/powerpoint/2010/main" val="196704267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8_2">
    <p:spTree>
      <p:nvGrpSpPr>
        <p:cNvPr id="1" name=""/>
        <p:cNvGrpSpPr/>
        <p:nvPr/>
      </p:nvGrpSpPr>
      <p:grpSpPr>
        <a:xfrm>
          <a:off x="0" y="0"/>
          <a:ext cx="0" cy="0"/>
          <a:chOff x="0" y="0"/>
          <a:chExt cx="0" cy="0"/>
        </a:xfrm>
      </p:grpSpPr>
      <p:sp>
        <p:nvSpPr>
          <p:cNvPr id="12" name="Image Replace">
            <a:extLst>
              <a:ext uri="{FF2B5EF4-FFF2-40B4-BE49-F238E27FC236}">
                <a16:creationId xmlns:a16="http://schemas.microsoft.com/office/drawing/2014/main" id="{269A7DAB-D2F5-4E2F-93A4-275179CEEA47}"/>
              </a:ext>
            </a:extLst>
          </p:cNvPr>
          <p:cNvSpPr>
            <a:spLocks noGrp="1"/>
          </p:cNvSpPr>
          <p:nvPr>
            <p:ph type="pic" sz="quarter" idx="20" hasCustomPrompt="1"/>
          </p:nvPr>
        </p:nvSpPr>
        <p:spPr>
          <a:xfrm>
            <a:off x="0" y="0"/>
            <a:ext cx="7639050" cy="5143500"/>
          </a:xfrm>
          <a:custGeom>
            <a:avLst/>
            <a:gdLst>
              <a:gd name="connsiteX0" fmla="*/ 0 w 23368000"/>
              <a:gd name="connsiteY0" fmla="*/ 0 h 12700000"/>
              <a:gd name="connsiteX1" fmla="*/ 23368000 w 23368000"/>
              <a:gd name="connsiteY1" fmla="*/ 0 h 12700000"/>
              <a:gd name="connsiteX2" fmla="*/ 23368000 w 23368000"/>
              <a:gd name="connsiteY2" fmla="*/ 12700000 h 12700000"/>
              <a:gd name="connsiteX3" fmla="*/ 0 w 23368000"/>
              <a:gd name="connsiteY3" fmla="*/ 12700000 h 12700000"/>
            </a:gdLst>
            <a:ahLst/>
            <a:cxnLst>
              <a:cxn ang="0">
                <a:pos x="connsiteX0" y="connsiteY0"/>
              </a:cxn>
              <a:cxn ang="0">
                <a:pos x="connsiteX1" y="connsiteY1"/>
              </a:cxn>
              <a:cxn ang="0">
                <a:pos x="connsiteX2" y="connsiteY2"/>
              </a:cxn>
              <a:cxn ang="0">
                <a:pos x="connsiteX3" y="connsiteY3"/>
              </a:cxn>
            </a:cxnLst>
            <a:rect l="l" t="t" r="r" b="b"/>
            <a:pathLst>
              <a:path w="23368000" h="12700000">
                <a:moveTo>
                  <a:pt x="0" y="0"/>
                </a:moveTo>
                <a:lnTo>
                  <a:pt x="23368000" y="0"/>
                </a:lnTo>
                <a:lnTo>
                  <a:pt x="23368000" y="12700000"/>
                </a:lnTo>
                <a:lnTo>
                  <a:pt x="0" y="12700000"/>
                </a:lnTo>
                <a:close/>
              </a:path>
            </a:pathLst>
          </a:custGeom>
          <a:solidFill>
            <a:schemeClr val="tx1"/>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750" b="1" baseline="0">
                <a:solidFill>
                  <a:schemeClr val="bg1"/>
                </a:solidFill>
              </a:defRPr>
            </a:lvl1pPr>
          </a:lstStyle>
          <a:p>
            <a:r>
              <a:rPr lang="en-US"/>
              <a:t>IMAGE REPLACE</a:t>
            </a:r>
          </a:p>
        </p:txBody>
      </p:sp>
      <p:sp>
        <p:nvSpPr>
          <p:cNvPr id="5" name="Title">
            <a:extLst>
              <a:ext uri="{FF2B5EF4-FFF2-40B4-BE49-F238E27FC236}">
                <a16:creationId xmlns:a16="http://schemas.microsoft.com/office/drawing/2014/main" id="{79DA6B5D-24F7-D243-93FC-ADF517F5AAB1}"/>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7" name="Title">
            <a:extLst>
              <a:ext uri="{FF2B5EF4-FFF2-40B4-BE49-F238E27FC236}">
                <a16:creationId xmlns:a16="http://schemas.microsoft.com/office/drawing/2014/main" id="{6946AF0C-6A43-B745-BCB9-A9C1620CFD33}"/>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pic>
        <p:nvPicPr>
          <p:cNvPr id="6" name="Afbeelding 5">
            <a:extLst>
              <a:ext uri="{FF2B5EF4-FFF2-40B4-BE49-F238E27FC236}">
                <a16:creationId xmlns:a16="http://schemas.microsoft.com/office/drawing/2014/main" id="{35F1882D-2BA4-F547-98FD-515598C267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1" y="4160262"/>
            <a:ext cx="1222132" cy="872951"/>
          </a:xfrm>
          <a:prstGeom prst="rect">
            <a:avLst/>
          </a:prstGeom>
        </p:spPr>
      </p:pic>
    </p:spTree>
    <p:extLst>
      <p:ext uri="{BB962C8B-B14F-4D97-AF65-F5344CB8AC3E}">
        <p14:creationId xmlns:p14="http://schemas.microsoft.com/office/powerpoint/2010/main" val="975348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8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96250D-B340-954A-88F1-34AAC799FF70}"/>
              </a:ext>
            </a:extLst>
          </p:cNvPr>
          <p:cNvSpPr/>
          <p:nvPr userDrawn="1"/>
        </p:nvSpPr>
        <p:spPr>
          <a:xfrm>
            <a:off x="0" y="0"/>
            <a:ext cx="7645021" cy="5143500"/>
          </a:xfrm>
          <a:prstGeom prst="rect">
            <a:avLst/>
          </a:prstGeom>
          <a:solidFill>
            <a:srgbClr val="05537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8" name="Afbeelding 7">
            <a:extLst>
              <a:ext uri="{FF2B5EF4-FFF2-40B4-BE49-F238E27FC236}">
                <a16:creationId xmlns:a16="http://schemas.microsoft.com/office/drawing/2014/main" id="{463F6D32-28DD-B04E-9DE2-E2F947B483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379" y="0"/>
            <a:ext cx="7772400" cy="5143500"/>
          </a:xfrm>
          <a:prstGeom prst="rect">
            <a:avLst/>
          </a:prstGeom>
          <a:noFill/>
        </p:spPr>
      </p:pic>
      <p:pic>
        <p:nvPicPr>
          <p:cNvPr id="10" name="Afbeelding 9">
            <a:extLst>
              <a:ext uri="{FF2B5EF4-FFF2-40B4-BE49-F238E27FC236}">
                <a16:creationId xmlns:a16="http://schemas.microsoft.com/office/drawing/2014/main" id="{A5CFFC7C-364A-B143-994B-DA30A548FC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1" y="4160262"/>
            <a:ext cx="1222132" cy="872951"/>
          </a:xfrm>
          <a:prstGeom prst="rect">
            <a:avLst/>
          </a:prstGeom>
        </p:spPr>
      </p:pic>
      <p:sp>
        <p:nvSpPr>
          <p:cNvPr id="7" name="Title">
            <a:extLst>
              <a:ext uri="{FF2B5EF4-FFF2-40B4-BE49-F238E27FC236}">
                <a16:creationId xmlns:a16="http://schemas.microsoft.com/office/drawing/2014/main" id="{E479E832-34CB-1B4F-B24B-E2FE30CFCBD2}"/>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9" name="Title">
            <a:extLst>
              <a:ext uri="{FF2B5EF4-FFF2-40B4-BE49-F238E27FC236}">
                <a16:creationId xmlns:a16="http://schemas.microsoft.com/office/drawing/2014/main" id="{ABD1875B-AAEE-E941-B37F-0795814D77EC}"/>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spTree>
    <p:extLst>
      <p:ext uri="{BB962C8B-B14F-4D97-AF65-F5344CB8AC3E}">
        <p14:creationId xmlns:p14="http://schemas.microsoft.com/office/powerpoint/2010/main" val="28143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7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96250D-B340-954A-88F1-34AAC799FF70}"/>
              </a:ext>
            </a:extLst>
          </p:cNvPr>
          <p:cNvSpPr/>
          <p:nvPr userDrawn="1"/>
        </p:nvSpPr>
        <p:spPr>
          <a:xfrm>
            <a:off x="0" y="0"/>
            <a:ext cx="7645021" cy="5143500"/>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8" name="Afbeelding 7">
            <a:extLst>
              <a:ext uri="{FF2B5EF4-FFF2-40B4-BE49-F238E27FC236}">
                <a16:creationId xmlns:a16="http://schemas.microsoft.com/office/drawing/2014/main" id="{463F6D32-28DD-B04E-9DE2-E2F947B483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379" y="0"/>
            <a:ext cx="7772400" cy="5143500"/>
          </a:xfrm>
          <a:prstGeom prst="rect">
            <a:avLst/>
          </a:prstGeom>
          <a:noFill/>
        </p:spPr>
      </p:pic>
      <p:pic>
        <p:nvPicPr>
          <p:cNvPr id="10" name="Afbeelding 9">
            <a:extLst>
              <a:ext uri="{FF2B5EF4-FFF2-40B4-BE49-F238E27FC236}">
                <a16:creationId xmlns:a16="http://schemas.microsoft.com/office/drawing/2014/main" id="{A5CFFC7C-364A-B143-994B-DA30A548FC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1" y="4160262"/>
            <a:ext cx="1222132" cy="872951"/>
          </a:xfrm>
          <a:prstGeom prst="rect">
            <a:avLst/>
          </a:prstGeom>
        </p:spPr>
      </p:pic>
      <p:sp>
        <p:nvSpPr>
          <p:cNvPr id="7" name="Title">
            <a:extLst>
              <a:ext uri="{FF2B5EF4-FFF2-40B4-BE49-F238E27FC236}">
                <a16:creationId xmlns:a16="http://schemas.microsoft.com/office/drawing/2014/main" id="{E479E832-34CB-1B4F-B24B-E2FE30CFCBD2}"/>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9" name="Title">
            <a:extLst>
              <a:ext uri="{FF2B5EF4-FFF2-40B4-BE49-F238E27FC236}">
                <a16:creationId xmlns:a16="http://schemas.microsoft.com/office/drawing/2014/main" id="{ABD1875B-AAEE-E941-B37F-0795814D77EC}"/>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spTree>
    <p:extLst>
      <p:ext uri="{BB962C8B-B14F-4D97-AF65-F5344CB8AC3E}">
        <p14:creationId xmlns:p14="http://schemas.microsoft.com/office/powerpoint/2010/main" val="1308427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6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96250D-B340-954A-88F1-34AAC799FF70}"/>
              </a:ext>
            </a:extLst>
          </p:cNvPr>
          <p:cNvSpPr/>
          <p:nvPr userDrawn="1"/>
        </p:nvSpPr>
        <p:spPr>
          <a:xfrm>
            <a:off x="0" y="0"/>
            <a:ext cx="7645021" cy="51435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8" name="Afbeelding 7">
            <a:extLst>
              <a:ext uri="{FF2B5EF4-FFF2-40B4-BE49-F238E27FC236}">
                <a16:creationId xmlns:a16="http://schemas.microsoft.com/office/drawing/2014/main" id="{463F6D32-28DD-B04E-9DE2-E2F947B483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379" y="0"/>
            <a:ext cx="7772400" cy="5143500"/>
          </a:xfrm>
          <a:prstGeom prst="rect">
            <a:avLst/>
          </a:prstGeom>
          <a:noFill/>
        </p:spPr>
      </p:pic>
      <p:pic>
        <p:nvPicPr>
          <p:cNvPr id="10" name="Afbeelding 9">
            <a:extLst>
              <a:ext uri="{FF2B5EF4-FFF2-40B4-BE49-F238E27FC236}">
                <a16:creationId xmlns:a16="http://schemas.microsoft.com/office/drawing/2014/main" id="{A5CFFC7C-364A-B143-994B-DA30A548FC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1" y="4160262"/>
            <a:ext cx="1222132" cy="872951"/>
          </a:xfrm>
          <a:prstGeom prst="rect">
            <a:avLst/>
          </a:prstGeom>
        </p:spPr>
      </p:pic>
      <p:sp>
        <p:nvSpPr>
          <p:cNvPr id="7" name="Title">
            <a:extLst>
              <a:ext uri="{FF2B5EF4-FFF2-40B4-BE49-F238E27FC236}">
                <a16:creationId xmlns:a16="http://schemas.microsoft.com/office/drawing/2014/main" id="{59A2A630-BF9B-CE4D-B348-F9EA67B3F01B}"/>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9" name="Title">
            <a:extLst>
              <a:ext uri="{FF2B5EF4-FFF2-40B4-BE49-F238E27FC236}">
                <a16:creationId xmlns:a16="http://schemas.microsoft.com/office/drawing/2014/main" id="{78C8B646-F989-AF4E-A111-6DEC046546EC}"/>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spTree>
    <p:extLst>
      <p:ext uri="{BB962C8B-B14F-4D97-AF65-F5344CB8AC3E}">
        <p14:creationId xmlns:p14="http://schemas.microsoft.com/office/powerpoint/2010/main" val="3835835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4_Blank Slide">
    <p:spTree>
      <p:nvGrpSpPr>
        <p:cNvPr id="1" name=""/>
        <p:cNvGrpSpPr/>
        <p:nvPr/>
      </p:nvGrpSpPr>
      <p:grpSpPr>
        <a:xfrm>
          <a:off x="0" y="0"/>
          <a:ext cx="0" cy="0"/>
          <a:chOff x="0" y="0"/>
          <a:chExt cx="0" cy="0"/>
        </a:xfrm>
      </p:grpSpPr>
      <p:sp>
        <p:nvSpPr>
          <p:cNvPr id="11" name="Image Replace">
            <a:extLst>
              <a:ext uri="{FF2B5EF4-FFF2-40B4-BE49-F238E27FC236}">
                <a16:creationId xmlns:a16="http://schemas.microsoft.com/office/drawing/2014/main" id="{04528E4D-9514-0141-A3EE-1308DB53945A}"/>
              </a:ext>
            </a:extLst>
          </p:cNvPr>
          <p:cNvSpPr>
            <a:spLocks noGrp="1"/>
          </p:cNvSpPr>
          <p:nvPr>
            <p:ph type="pic" sz="quarter" idx="20" hasCustomPrompt="1"/>
          </p:nvPr>
        </p:nvSpPr>
        <p:spPr>
          <a:xfrm>
            <a:off x="5362675" y="0"/>
            <a:ext cx="3781325" cy="5143500"/>
          </a:xfrm>
          <a:custGeom>
            <a:avLst/>
            <a:gdLst>
              <a:gd name="connsiteX0" fmla="*/ 0 w 23368000"/>
              <a:gd name="connsiteY0" fmla="*/ 0 h 12700000"/>
              <a:gd name="connsiteX1" fmla="*/ 23368000 w 23368000"/>
              <a:gd name="connsiteY1" fmla="*/ 0 h 12700000"/>
              <a:gd name="connsiteX2" fmla="*/ 23368000 w 23368000"/>
              <a:gd name="connsiteY2" fmla="*/ 12700000 h 12700000"/>
              <a:gd name="connsiteX3" fmla="*/ 0 w 23368000"/>
              <a:gd name="connsiteY3" fmla="*/ 12700000 h 12700000"/>
            </a:gdLst>
            <a:ahLst/>
            <a:cxnLst>
              <a:cxn ang="0">
                <a:pos x="connsiteX0" y="connsiteY0"/>
              </a:cxn>
              <a:cxn ang="0">
                <a:pos x="connsiteX1" y="connsiteY1"/>
              </a:cxn>
              <a:cxn ang="0">
                <a:pos x="connsiteX2" y="connsiteY2"/>
              </a:cxn>
              <a:cxn ang="0">
                <a:pos x="connsiteX3" y="connsiteY3"/>
              </a:cxn>
            </a:cxnLst>
            <a:rect l="l" t="t" r="r" b="b"/>
            <a:pathLst>
              <a:path w="23368000" h="12700000">
                <a:moveTo>
                  <a:pt x="0" y="0"/>
                </a:moveTo>
                <a:lnTo>
                  <a:pt x="23368000" y="0"/>
                </a:lnTo>
                <a:lnTo>
                  <a:pt x="23368000" y="12700000"/>
                </a:lnTo>
                <a:lnTo>
                  <a:pt x="0" y="12700000"/>
                </a:lnTo>
                <a:close/>
              </a:path>
            </a:pathLst>
          </a:custGeom>
          <a:solidFill>
            <a:schemeClr val="accent4"/>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6" y="460050"/>
            <a:ext cx="4222097"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7" y="4930349"/>
            <a:ext cx="3635424"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5" name="Text Placeholder 10">
            <a:extLst>
              <a:ext uri="{FF2B5EF4-FFF2-40B4-BE49-F238E27FC236}">
                <a16:creationId xmlns:a16="http://schemas.microsoft.com/office/drawing/2014/main" id="{D855459E-B885-E840-B075-471E2B6234A5}"/>
              </a:ext>
            </a:extLst>
          </p:cNvPr>
          <p:cNvSpPr>
            <a:spLocks noGrp="1"/>
          </p:cNvSpPr>
          <p:nvPr>
            <p:ph type="body" sz="quarter" idx="25" hasCustomPrompt="1"/>
          </p:nvPr>
        </p:nvSpPr>
        <p:spPr>
          <a:xfrm>
            <a:off x="739726" y="1354557"/>
            <a:ext cx="4222097" cy="950695"/>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6" y="2407585"/>
            <a:ext cx="4222097" cy="1943500"/>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63"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pic>
        <p:nvPicPr>
          <p:cNvPr id="18" name="Afbeelding 17">
            <a:extLst>
              <a:ext uri="{FF2B5EF4-FFF2-40B4-BE49-F238E27FC236}">
                <a16:creationId xmlns:a16="http://schemas.microsoft.com/office/drawing/2014/main" id="{7487D539-2E81-7442-8478-161ACBB4B7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84816" y="98278"/>
            <a:ext cx="595810" cy="595810"/>
          </a:xfrm>
          <a:prstGeom prst="rect">
            <a:avLst/>
          </a:prstGeom>
        </p:spPr>
      </p:pic>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6"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4622949" cy="0"/>
          </a:xfrm>
          <a:prstGeom prst="line">
            <a:avLst/>
          </a:prstGeom>
          <a:noFill/>
          <a:ln w="9525"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0587086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1_Main Slide 01">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DB2E088F-9879-9346-AF07-2DF4E798A209}"/>
              </a:ext>
            </a:extLst>
          </p:cNvPr>
          <p:cNvSpPr>
            <a:spLocks noGrp="1"/>
          </p:cNvSpPr>
          <p:nvPr>
            <p:ph type="body" sz="quarter" idx="21" hasCustomPrompt="1"/>
          </p:nvPr>
        </p:nvSpPr>
        <p:spPr>
          <a:xfrm>
            <a:off x="739726" y="460050"/>
            <a:ext cx="7664548"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1" name="Title">
            <a:extLst>
              <a:ext uri="{FF2B5EF4-FFF2-40B4-BE49-F238E27FC236}">
                <a16:creationId xmlns:a16="http://schemas.microsoft.com/office/drawing/2014/main" id="{69234310-0308-2E4E-BBC5-7D4082FE6083}"/>
              </a:ext>
            </a:extLst>
          </p:cNvPr>
          <p:cNvSpPr txBox="1">
            <a:spLocks noGrp="1"/>
          </p:cNvSpPr>
          <p:nvPr>
            <p:ph type="body" sz="quarter" idx="24" hasCustomPrompt="1"/>
          </p:nvPr>
        </p:nvSpPr>
        <p:spPr>
          <a:xfrm>
            <a:off x="739726" y="4930349"/>
            <a:ext cx="6081133"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2" name="Text Placeholder 10">
            <a:extLst>
              <a:ext uri="{FF2B5EF4-FFF2-40B4-BE49-F238E27FC236}">
                <a16:creationId xmlns:a16="http://schemas.microsoft.com/office/drawing/2014/main" id="{E0D6F9E6-69CC-884E-AAC6-463BFB768693}"/>
              </a:ext>
            </a:extLst>
          </p:cNvPr>
          <p:cNvSpPr>
            <a:spLocks noGrp="1"/>
          </p:cNvSpPr>
          <p:nvPr>
            <p:ph type="body" sz="quarter" idx="25" hasCustomPrompt="1"/>
          </p:nvPr>
        </p:nvSpPr>
        <p:spPr>
          <a:xfrm>
            <a:off x="739726" y="1354557"/>
            <a:ext cx="4222097" cy="950695"/>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3" name="Picture Placeholder 15">
            <a:extLst>
              <a:ext uri="{FF2B5EF4-FFF2-40B4-BE49-F238E27FC236}">
                <a16:creationId xmlns:a16="http://schemas.microsoft.com/office/drawing/2014/main" id="{9D9C51C9-F9FE-744A-AE2B-40F0657A48C3}"/>
              </a:ext>
            </a:extLst>
          </p:cNvPr>
          <p:cNvSpPr>
            <a:spLocks noGrp="1"/>
          </p:cNvSpPr>
          <p:nvPr>
            <p:ph type="pic" sz="quarter" idx="26" hasCustomPrompt="1"/>
          </p:nvPr>
        </p:nvSpPr>
        <p:spPr>
          <a:xfrm>
            <a:off x="5362675" y="1354557"/>
            <a:ext cx="3041599" cy="1943501"/>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4"/>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14" name="Chart Placeholder 10">
            <a:extLst>
              <a:ext uri="{FF2B5EF4-FFF2-40B4-BE49-F238E27FC236}">
                <a16:creationId xmlns:a16="http://schemas.microsoft.com/office/drawing/2014/main" id="{C2183279-63E2-5C42-99B8-5AF3BA28522F}"/>
              </a:ext>
            </a:extLst>
          </p:cNvPr>
          <p:cNvSpPr>
            <a:spLocks noGrp="1"/>
          </p:cNvSpPr>
          <p:nvPr>
            <p:ph type="chart" sz="quarter" idx="14" hasCustomPrompt="1"/>
          </p:nvPr>
        </p:nvSpPr>
        <p:spPr>
          <a:xfrm>
            <a:off x="5362674" y="3401794"/>
            <a:ext cx="1440000" cy="974692"/>
          </a:xfrm>
          <a:prstGeom prst="rect">
            <a:avLst/>
          </a:prstGeom>
          <a:ln w="6350">
            <a:solidFill>
              <a:schemeClr val="accent4"/>
            </a:solidFill>
          </a:ln>
        </p:spPr>
        <p:txBody>
          <a:bodyPr anchor="ctr"/>
          <a:lstStyle>
            <a:lvl1pPr>
              <a:defRPr sz="900" b="1" i="0">
                <a:solidFill>
                  <a:schemeClr val="accent4"/>
                </a:solidFill>
                <a:latin typeface="Arial" panose="020B0604020202020204" pitchFamily="34" charset="0"/>
                <a:cs typeface="Arial" panose="020B0604020202020204" pitchFamily="34" charset="0"/>
              </a:defRPr>
            </a:lvl1pPr>
          </a:lstStyle>
          <a:p>
            <a:r>
              <a:rPr lang="en-US" dirty="0"/>
              <a:t>GRAPHICS</a:t>
            </a:r>
          </a:p>
        </p:txBody>
      </p:sp>
      <p:sp>
        <p:nvSpPr>
          <p:cNvPr id="15" name="Chart Placeholder 10">
            <a:extLst>
              <a:ext uri="{FF2B5EF4-FFF2-40B4-BE49-F238E27FC236}">
                <a16:creationId xmlns:a16="http://schemas.microsoft.com/office/drawing/2014/main" id="{7539A141-1BB3-FC49-9ADD-4D00D109178B}"/>
              </a:ext>
            </a:extLst>
          </p:cNvPr>
          <p:cNvSpPr>
            <a:spLocks noGrp="1"/>
          </p:cNvSpPr>
          <p:nvPr>
            <p:ph type="chart" sz="quarter" idx="27" hasCustomPrompt="1"/>
          </p:nvPr>
        </p:nvSpPr>
        <p:spPr>
          <a:xfrm>
            <a:off x="6964274" y="3401794"/>
            <a:ext cx="1440000" cy="974692"/>
          </a:xfrm>
          <a:prstGeom prst="rect">
            <a:avLst/>
          </a:prstGeom>
          <a:ln w="6350">
            <a:solidFill>
              <a:schemeClr val="accent4"/>
            </a:solidFill>
          </a:ln>
        </p:spPr>
        <p:txBody>
          <a:bodyPr anchor="ctr"/>
          <a:lstStyle>
            <a:lvl1pPr>
              <a:defRPr sz="900" b="1" i="0">
                <a:solidFill>
                  <a:schemeClr val="accent4"/>
                </a:solidFill>
                <a:latin typeface="Arial" panose="020B0604020202020204" pitchFamily="34" charset="0"/>
                <a:cs typeface="Arial" panose="020B0604020202020204" pitchFamily="34" charset="0"/>
              </a:defRPr>
            </a:lvl1pPr>
          </a:lstStyle>
          <a:p>
            <a:r>
              <a:rPr lang="en-US" dirty="0"/>
              <a:t>GRAPHICS</a:t>
            </a:r>
          </a:p>
        </p:txBody>
      </p:sp>
      <p:sp>
        <p:nvSpPr>
          <p:cNvPr id="17" name="Text Placeholder 10">
            <a:extLst>
              <a:ext uri="{FF2B5EF4-FFF2-40B4-BE49-F238E27FC236}">
                <a16:creationId xmlns:a16="http://schemas.microsoft.com/office/drawing/2014/main" id="{A95ED0B7-F3BA-0E46-8F7A-70BFA59C4898}"/>
              </a:ext>
            </a:extLst>
          </p:cNvPr>
          <p:cNvSpPr>
            <a:spLocks noGrp="1"/>
          </p:cNvSpPr>
          <p:nvPr>
            <p:ph type="body" sz="quarter" idx="23" hasCustomPrompt="1"/>
          </p:nvPr>
        </p:nvSpPr>
        <p:spPr>
          <a:xfrm>
            <a:off x="739726" y="2407585"/>
            <a:ext cx="4222097" cy="1943500"/>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63"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19" name="Title">
            <a:extLst>
              <a:ext uri="{FF2B5EF4-FFF2-40B4-BE49-F238E27FC236}">
                <a16:creationId xmlns:a16="http://schemas.microsoft.com/office/drawing/2014/main" id="{E492C9CD-5346-814C-8095-4DBC2B78AACD}"/>
              </a:ext>
            </a:extLst>
          </p:cNvPr>
          <p:cNvSpPr txBox="1">
            <a:spLocks noGrp="1"/>
          </p:cNvSpPr>
          <p:nvPr>
            <p:ph type="body" sz="quarter" idx="28" hasCustomPrompt="1"/>
          </p:nvPr>
        </p:nvSpPr>
        <p:spPr>
          <a:xfrm>
            <a:off x="739726"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20" name="Rechte verbindingslijn 19">
            <a:extLst>
              <a:ext uri="{FF2B5EF4-FFF2-40B4-BE49-F238E27FC236}">
                <a16:creationId xmlns:a16="http://schemas.microsoft.com/office/drawing/2014/main" id="{CC8AF353-B1FE-DE47-A6F4-485064E14A92}"/>
              </a:ext>
            </a:extLst>
          </p:cNvPr>
          <p:cNvCxnSpPr>
            <a:cxnSpLocks/>
          </p:cNvCxnSpPr>
          <p:nvPr userDrawn="1"/>
        </p:nvCxnSpPr>
        <p:spPr>
          <a:xfrm>
            <a:off x="739726" y="223365"/>
            <a:ext cx="8404274" cy="0"/>
          </a:xfrm>
          <a:prstGeom prst="line">
            <a:avLst/>
          </a:prstGeom>
          <a:noFill/>
          <a:ln w="9525"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sp>
        <p:nvSpPr>
          <p:cNvPr id="21" name="Title">
            <a:extLst>
              <a:ext uri="{FF2B5EF4-FFF2-40B4-BE49-F238E27FC236}">
                <a16:creationId xmlns:a16="http://schemas.microsoft.com/office/drawing/2014/main" id="{E57CC8F2-E50E-724E-AB0C-C92A5147535E}"/>
              </a:ext>
            </a:extLst>
          </p:cNvPr>
          <p:cNvSpPr txBox="1">
            <a:spLocks noGrp="1"/>
          </p:cNvSpPr>
          <p:nvPr>
            <p:ph type="body" sz="quarter" idx="29" hasCustomPrompt="1"/>
          </p:nvPr>
        </p:nvSpPr>
        <p:spPr>
          <a:xfrm>
            <a:off x="5362675" y="4430820"/>
            <a:ext cx="1424636"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2 lines</a:t>
            </a:r>
          </a:p>
        </p:txBody>
      </p:sp>
      <p:sp>
        <p:nvSpPr>
          <p:cNvPr id="22" name="Title">
            <a:extLst>
              <a:ext uri="{FF2B5EF4-FFF2-40B4-BE49-F238E27FC236}">
                <a16:creationId xmlns:a16="http://schemas.microsoft.com/office/drawing/2014/main" id="{6C5F6E3A-221A-5D4D-B92F-A4856750D2D1}"/>
              </a:ext>
            </a:extLst>
          </p:cNvPr>
          <p:cNvSpPr txBox="1">
            <a:spLocks noGrp="1"/>
          </p:cNvSpPr>
          <p:nvPr>
            <p:ph type="body" sz="quarter" idx="31" hasCustomPrompt="1"/>
          </p:nvPr>
        </p:nvSpPr>
        <p:spPr>
          <a:xfrm>
            <a:off x="6975091" y="4430820"/>
            <a:ext cx="1424636"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2 lines</a:t>
            </a:r>
          </a:p>
        </p:txBody>
      </p:sp>
      <p:pic>
        <p:nvPicPr>
          <p:cNvPr id="18" name="Afbeelding 17">
            <a:extLst>
              <a:ext uri="{FF2B5EF4-FFF2-40B4-BE49-F238E27FC236}">
                <a16:creationId xmlns:a16="http://schemas.microsoft.com/office/drawing/2014/main" id="{AAED7F39-FDFE-8C4E-9345-24920FCCB3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5490" y="4396451"/>
            <a:ext cx="954980" cy="682128"/>
          </a:xfrm>
          <a:prstGeom prst="rect">
            <a:avLst/>
          </a:prstGeom>
        </p:spPr>
      </p:pic>
    </p:spTree>
    <p:extLst>
      <p:ext uri="{BB962C8B-B14F-4D97-AF65-F5344CB8AC3E}">
        <p14:creationId xmlns:p14="http://schemas.microsoft.com/office/powerpoint/2010/main" val="2306307023"/>
      </p:ext>
    </p:extLst>
  </p:cSld>
  <p:clrMapOvr>
    <a:masterClrMapping/>
  </p:clrMapOvr>
  <p:transition spd="slow">
    <p:push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5_Main Slide 01">
    <p:spTree>
      <p:nvGrpSpPr>
        <p:cNvPr id="1" name=""/>
        <p:cNvGrpSpPr/>
        <p:nvPr/>
      </p:nvGrpSpPr>
      <p:grpSpPr>
        <a:xfrm>
          <a:off x="0" y="0"/>
          <a:ext cx="0" cy="0"/>
          <a:chOff x="0" y="0"/>
          <a:chExt cx="0" cy="0"/>
        </a:xfrm>
      </p:grpSpPr>
      <p:sp>
        <p:nvSpPr>
          <p:cNvPr id="21" name="Picture Placeholder 15">
            <a:extLst>
              <a:ext uri="{FF2B5EF4-FFF2-40B4-BE49-F238E27FC236}">
                <a16:creationId xmlns:a16="http://schemas.microsoft.com/office/drawing/2014/main" id="{1BC1AA74-43F1-9944-904F-07700557D71C}"/>
              </a:ext>
            </a:extLst>
          </p:cNvPr>
          <p:cNvSpPr>
            <a:spLocks noGrp="1"/>
          </p:cNvSpPr>
          <p:nvPr>
            <p:ph type="pic" sz="quarter" idx="30" hasCustomPrompt="1"/>
          </p:nvPr>
        </p:nvSpPr>
        <p:spPr>
          <a:xfrm>
            <a:off x="6964275" y="3397868"/>
            <a:ext cx="1439999" cy="974692"/>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4"/>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4"/>
                </a:solidFill>
                <a:latin typeface="Arial" panose="020B0604020202020204" pitchFamily="34" charset="0"/>
                <a:cs typeface="Arial" panose="020B0604020202020204" pitchFamily="34" charset="0"/>
              </a:defRPr>
            </a:lvl1pPr>
          </a:lstStyle>
          <a:p>
            <a:r>
              <a:rPr lang="en-US" dirty="0"/>
              <a:t>IMAGE GRAPHIC</a:t>
            </a:r>
          </a:p>
        </p:txBody>
      </p:sp>
      <p:sp>
        <p:nvSpPr>
          <p:cNvPr id="18" name="Picture Placeholder 15">
            <a:extLst>
              <a:ext uri="{FF2B5EF4-FFF2-40B4-BE49-F238E27FC236}">
                <a16:creationId xmlns:a16="http://schemas.microsoft.com/office/drawing/2014/main" id="{A8BE8B7F-04A8-AA4D-8280-3B9294D65C4B}"/>
              </a:ext>
            </a:extLst>
          </p:cNvPr>
          <p:cNvSpPr>
            <a:spLocks noGrp="1"/>
          </p:cNvSpPr>
          <p:nvPr>
            <p:ph type="pic" sz="quarter" idx="29" hasCustomPrompt="1"/>
          </p:nvPr>
        </p:nvSpPr>
        <p:spPr>
          <a:xfrm>
            <a:off x="5362675" y="3397868"/>
            <a:ext cx="1439999" cy="974692"/>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4"/>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4"/>
                </a:solidFill>
                <a:latin typeface="Arial" panose="020B0604020202020204" pitchFamily="34" charset="0"/>
                <a:cs typeface="Arial" panose="020B0604020202020204" pitchFamily="34" charset="0"/>
              </a:defRPr>
            </a:lvl1pPr>
          </a:lstStyle>
          <a:p>
            <a:r>
              <a:rPr lang="en-US" dirty="0"/>
              <a:t>IMAGE GRAPHIC</a:t>
            </a:r>
          </a:p>
        </p:txBody>
      </p:sp>
      <p:sp>
        <p:nvSpPr>
          <p:cNvPr id="6" name="Text Placeholder 8">
            <a:extLst>
              <a:ext uri="{FF2B5EF4-FFF2-40B4-BE49-F238E27FC236}">
                <a16:creationId xmlns:a16="http://schemas.microsoft.com/office/drawing/2014/main" id="{DB2E088F-9879-9346-AF07-2DF4E798A209}"/>
              </a:ext>
            </a:extLst>
          </p:cNvPr>
          <p:cNvSpPr>
            <a:spLocks noGrp="1"/>
          </p:cNvSpPr>
          <p:nvPr>
            <p:ph type="body" sz="quarter" idx="21" hasCustomPrompt="1"/>
          </p:nvPr>
        </p:nvSpPr>
        <p:spPr>
          <a:xfrm>
            <a:off x="739726" y="460050"/>
            <a:ext cx="7664548"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1" name="Title">
            <a:extLst>
              <a:ext uri="{FF2B5EF4-FFF2-40B4-BE49-F238E27FC236}">
                <a16:creationId xmlns:a16="http://schemas.microsoft.com/office/drawing/2014/main" id="{69234310-0308-2E4E-BBC5-7D4082FE6083}"/>
              </a:ext>
            </a:extLst>
          </p:cNvPr>
          <p:cNvSpPr txBox="1">
            <a:spLocks noGrp="1"/>
          </p:cNvSpPr>
          <p:nvPr>
            <p:ph type="body" sz="quarter" idx="24" hasCustomPrompt="1"/>
          </p:nvPr>
        </p:nvSpPr>
        <p:spPr>
          <a:xfrm>
            <a:off x="739726" y="4930349"/>
            <a:ext cx="6081133"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2" name="Text Placeholder 10">
            <a:extLst>
              <a:ext uri="{FF2B5EF4-FFF2-40B4-BE49-F238E27FC236}">
                <a16:creationId xmlns:a16="http://schemas.microsoft.com/office/drawing/2014/main" id="{E0D6F9E6-69CC-884E-AAC6-463BFB768693}"/>
              </a:ext>
            </a:extLst>
          </p:cNvPr>
          <p:cNvSpPr>
            <a:spLocks noGrp="1"/>
          </p:cNvSpPr>
          <p:nvPr>
            <p:ph type="body" sz="quarter" idx="25" hasCustomPrompt="1"/>
          </p:nvPr>
        </p:nvSpPr>
        <p:spPr>
          <a:xfrm>
            <a:off x="739726" y="1354557"/>
            <a:ext cx="4222097" cy="950695"/>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3" name="Picture Placeholder 15">
            <a:extLst>
              <a:ext uri="{FF2B5EF4-FFF2-40B4-BE49-F238E27FC236}">
                <a16:creationId xmlns:a16="http://schemas.microsoft.com/office/drawing/2014/main" id="{9D9C51C9-F9FE-744A-AE2B-40F0657A48C3}"/>
              </a:ext>
            </a:extLst>
          </p:cNvPr>
          <p:cNvSpPr>
            <a:spLocks noGrp="1"/>
          </p:cNvSpPr>
          <p:nvPr>
            <p:ph type="pic" sz="quarter" idx="26" hasCustomPrompt="1"/>
          </p:nvPr>
        </p:nvSpPr>
        <p:spPr>
          <a:xfrm>
            <a:off x="5362675" y="1354557"/>
            <a:ext cx="3041599" cy="1943501"/>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4"/>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17" name="Text Placeholder 10">
            <a:extLst>
              <a:ext uri="{FF2B5EF4-FFF2-40B4-BE49-F238E27FC236}">
                <a16:creationId xmlns:a16="http://schemas.microsoft.com/office/drawing/2014/main" id="{A95ED0B7-F3BA-0E46-8F7A-70BFA59C4898}"/>
              </a:ext>
            </a:extLst>
          </p:cNvPr>
          <p:cNvSpPr>
            <a:spLocks noGrp="1"/>
          </p:cNvSpPr>
          <p:nvPr>
            <p:ph type="body" sz="quarter" idx="23" hasCustomPrompt="1"/>
          </p:nvPr>
        </p:nvSpPr>
        <p:spPr>
          <a:xfrm>
            <a:off x="739726" y="2407585"/>
            <a:ext cx="4222097" cy="1943500"/>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63"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19" name="Title">
            <a:extLst>
              <a:ext uri="{FF2B5EF4-FFF2-40B4-BE49-F238E27FC236}">
                <a16:creationId xmlns:a16="http://schemas.microsoft.com/office/drawing/2014/main" id="{E492C9CD-5346-814C-8095-4DBC2B78AACD}"/>
              </a:ext>
            </a:extLst>
          </p:cNvPr>
          <p:cNvSpPr txBox="1">
            <a:spLocks noGrp="1"/>
          </p:cNvSpPr>
          <p:nvPr>
            <p:ph type="body" sz="quarter" idx="28" hasCustomPrompt="1"/>
          </p:nvPr>
        </p:nvSpPr>
        <p:spPr>
          <a:xfrm>
            <a:off x="5362675" y="4430820"/>
            <a:ext cx="1424636"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2 lines</a:t>
            </a:r>
          </a:p>
        </p:txBody>
      </p:sp>
      <p:cxnSp>
        <p:nvCxnSpPr>
          <p:cNvPr id="20" name="Rechte verbindingslijn 19">
            <a:extLst>
              <a:ext uri="{FF2B5EF4-FFF2-40B4-BE49-F238E27FC236}">
                <a16:creationId xmlns:a16="http://schemas.microsoft.com/office/drawing/2014/main" id="{CC8AF353-B1FE-DE47-A6F4-485064E14A92}"/>
              </a:ext>
            </a:extLst>
          </p:cNvPr>
          <p:cNvCxnSpPr>
            <a:cxnSpLocks/>
          </p:cNvCxnSpPr>
          <p:nvPr userDrawn="1"/>
        </p:nvCxnSpPr>
        <p:spPr>
          <a:xfrm>
            <a:off x="739726" y="223365"/>
            <a:ext cx="8404274" cy="0"/>
          </a:xfrm>
          <a:prstGeom prst="line">
            <a:avLst/>
          </a:prstGeom>
          <a:noFill/>
          <a:ln w="9525"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sp>
        <p:nvSpPr>
          <p:cNvPr id="22" name="Title">
            <a:extLst>
              <a:ext uri="{FF2B5EF4-FFF2-40B4-BE49-F238E27FC236}">
                <a16:creationId xmlns:a16="http://schemas.microsoft.com/office/drawing/2014/main" id="{55350E3B-1BCF-594A-89EE-1F5E6885451B}"/>
              </a:ext>
            </a:extLst>
          </p:cNvPr>
          <p:cNvSpPr txBox="1">
            <a:spLocks noGrp="1"/>
          </p:cNvSpPr>
          <p:nvPr>
            <p:ph type="body" sz="quarter" idx="31" hasCustomPrompt="1"/>
          </p:nvPr>
        </p:nvSpPr>
        <p:spPr>
          <a:xfrm>
            <a:off x="6975091" y="4430820"/>
            <a:ext cx="1424636"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2 lines</a:t>
            </a:r>
          </a:p>
        </p:txBody>
      </p:sp>
      <p:sp>
        <p:nvSpPr>
          <p:cNvPr id="23" name="Title">
            <a:extLst>
              <a:ext uri="{FF2B5EF4-FFF2-40B4-BE49-F238E27FC236}">
                <a16:creationId xmlns:a16="http://schemas.microsoft.com/office/drawing/2014/main" id="{98F2E9C4-59B8-C646-88F5-E98E319E8886}"/>
              </a:ext>
            </a:extLst>
          </p:cNvPr>
          <p:cNvSpPr txBox="1">
            <a:spLocks noGrp="1"/>
          </p:cNvSpPr>
          <p:nvPr>
            <p:ph type="body" sz="quarter" idx="32" hasCustomPrompt="1"/>
          </p:nvPr>
        </p:nvSpPr>
        <p:spPr>
          <a:xfrm>
            <a:off x="739726"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pic>
        <p:nvPicPr>
          <p:cNvPr id="14" name="Afbeelding 13">
            <a:extLst>
              <a:ext uri="{FF2B5EF4-FFF2-40B4-BE49-F238E27FC236}">
                <a16:creationId xmlns:a16="http://schemas.microsoft.com/office/drawing/2014/main" id="{BB7B263C-C305-EB40-A43A-C4CF983445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5490" y="4396451"/>
            <a:ext cx="954980" cy="682128"/>
          </a:xfrm>
          <a:prstGeom prst="rect">
            <a:avLst/>
          </a:prstGeom>
        </p:spPr>
      </p:pic>
    </p:spTree>
    <p:extLst>
      <p:ext uri="{BB962C8B-B14F-4D97-AF65-F5344CB8AC3E}">
        <p14:creationId xmlns:p14="http://schemas.microsoft.com/office/powerpoint/2010/main" val="3080075118"/>
      </p:ext>
    </p:extLst>
  </p:cSld>
  <p:clrMapOvr>
    <a:masterClrMapping/>
  </p:clrMapOvr>
  <p:transition spd="slow">
    <p:push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6_Main Slide 01">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DB2E088F-9879-9346-AF07-2DF4E798A209}"/>
              </a:ext>
            </a:extLst>
          </p:cNvPr>
          <p:cNvSpPr>
            <a:spLocks noGrp="1"/>
          </p:cNvSpPr>
          <p:nvPr>
            <p:ph type="body" sz="quarter" idx="21" hasCustomPrompt="1"/>
          </p:nvPr>
        </p:nvSpPr>
        <p:spPr>
          <a:xfrm>
            <a:off x="739726" y="460050"/>
            <a:ext cx="4222097"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1" name="Title">
            <a:extLst>
              <a:ext uri="{FF2B5EF4-FFF2-40B4-BE49-F238E27FC236}">
                <a16:creationId xmlns:a16="http://schemas.microsoft.com/office/drawing/2014/main" id="{69234310-0308-2E4E-BBC5-7D4082FE6083}"/>
              </a:ext>
            </a:extLst>
          </p:cNvPr>
          <p:cNvSpPr txBox="1">
            <a:spLocks noGrp="1"/>
          </p:cNvSpPr>
          <p:nvPr>
            <p:ph type="body" sz="quarter" idx="24" hasCustomPrompt="1"/>
          </p:nvPr>
        </p:nvSpPr>
        <p:spPr>
          <a:xfrm>
            <a:off x="739726" y="4930349"/>
            <a:ext cx="6081133"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2" name="Text Placeholder 10">
            <a:extLst>
              <a:ext uri="{FF2B5EF4-FFF2-40B4-BE49-F238E27FC236}">
                <a16:creationId xmlns:a16="http://schemas.microsoft.com/office/drawing/2014/main" id="{E0D6F9E6-69CC-884E-AAC6-463BFB768693}"/>
              </a:ext>
            </a:extLst>
          </p:cNvPr>
          <p:cNvSpPr>
            <a:spLocks noGrp="1"/>
          </p:cNvSpPr>
          <p:nvPr>
            <p:ph type="body" sz="quarter" idx="25" hasCustomPrompt="1"/>
          </p:nvPr>
        </p:nvSpPr>
        <p:spPr>
          <a:xfrm>
            <a:off x="739726" y="1354557"/>
            <a:ext cx="4222097" cy="950695"/>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3" name="Picture Placeholder 15">
            <a:extLst>
              <a:ext uri="{FF2B5EF4-FFF2-40B4-BE49-F238E27FC236}">
                <a16:creationId xmlns:a16="http://schemas.microsoft.com/office/drawing/2014/main" id="{9D9C51C9-F9FE-744A-AE2B-40F0657A48C3}"/>
              </a:ext>
            </a:extLst>
          </p:cNvPr>
          <p:cNvSpPr>
            <a:spLocks noGrp="1"/>
          </p:cNvSpPr>
          <p:nvPr>
            <p:ph type="pic" sz="quarter" idx="26" hasCustomPrompt="1"/>
          </p:nvPr>
        </p:nvSpPr>
        <p:spPr>
          <a:xfrm>
            <a:off x="5362675" y="464084"/>
            <a:ext cx="3041599" cy="1943501"/>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4"/>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14" name="Chart Placeholder 10">
            <a:extLst>
              <a:ext uri="{FF2B5EF4-FFF2-40B4-BE49-F238E27FC236}">
                <a16:creationId xmlns:a16="http://schemas.microsoft.com/office/drawing/2014/main" id="{C2183279-63E2-5C42-99B8-5AF3BA28522F}"/>
              </a:ext>
            </a:extLst>
          </p:cNvPr>
          <p:cNvSpPr>
            <a:spLocks noGrp="1"/>
          </p:cNvSpPr>
          <p:nvPr>
            <p:ph type="chart" sz="quarter" idx="14" hasCustomPrompt="1"/>
          </p:nvPr>
        </p:nvSpPr>
        <p:spPr>
          <a:xfrm>
            <a:off x="5362674" y="2501872"/>
            <a:ext cx="3041598" cy="1869199"/>
          </a:xfrm>
          <a:prstGeom prst="rect">
            <a:avLst/>
          </a:prstGeom>
          <a:ln w="6350">
            <a:solidFill>
              <a:schemeClr val="accent4"/>
            </a:solidFill>
          </a:ln>
        </p:spPr>
        <p:txBody>
          <a:bodyPr anchor="ctr"/>
          <a:lstStyle>
            <a:lvl1pPr>
              <a:defRPr sz="900" b="1" i="0">
                <a:solidFill>
                  <a:schemeClr val="accent4"/>
                </a:solidFill>
                <a:latin typeface="Arial" panose="020B0604020202020204" pitchFamily="34" charset="0"/>
                <a:cs typeface="Arial" panose="020B0604020202020204" pitchFamily="34" charset="0"/>
              </a:defRPr>
            </a:lvl1pPr>
          </a:lstStyle>
          <a:p>
            <a:r>
              <a:rPr lang="en-US" dirty="0"/>
              <a:t>GRAPHICS</a:t>
            </a:r>
          </a:p>
        </p:txBody>
      </p:sp>
      <p:sp>
        <p:nvSpPr>
          <p:cNvPr id="17" name="Text Placeholder 10">
            <a:extLst>
              <a:ext uri="{FF2B5EF4-FFF2-40B4-BE49-F238E27FC236}">
                <a16:creationId xmlns:a16="http://schemas.microsoft.com/office/drawing/2014/main" id="{A95ED0B7-F3BA-0E46-8F7A-70BFA59C4898}"/>
              </a:ext>
            </a:extLst>
          </p:cNvPr>
          <p:cNvSpPr>
            <a:spLocks noGrp="1"/>
          </p:cNvSpPr>
          <p:nvPr>
            <p:ph type="body" sz="quarter" idx="23" hasCustomPrompt="1"/>
          </p:nvPr>
        </p:nvSpPr>
        <p:spPr>
          <a:xfrm>
            <a:off x="739726" y="2407585"/>
            <a:ext cx="4222097" cy="1943500"/>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63"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10" name="Title">
            <a:extLst>
              <a:ext uri="{FF2B5EF4-FFF2-40B4-BE49-F238E27FC236}">
                <a16:creationId xmlns:a16="http://schemas.microsoft.com/office/drawing/2014/main" id="{D76468D3-FAA2-D64C-A77F-857F2CDD3325}"/>
              </a:ext>
            </a:extLst>
          </p:cNvPr>
          <p:cNvSpPr txBox="1">
            <a:spLocks noGrp="1"/>
          </p:cNvSpPr>
          <p:nvPr>
            <p:ph type="body" sz="quarter" idx="27" hasCustomPrompt="1"/>
          </p:nvPr>
        </p:nvSpPr>
        <p:spPr>
          <a:xfrm>
            <a:off x="739726"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15" name="Rechte verbindingslijn 14">
            <a:extLst>
              <a:ext uri="{FF2B5EF4-FFF2-40B4-BE49-F238E27FC236}">
                <a16:creationId xmlns:a16="http://schemas.microsoft.com/office/drawing/2014/main" id="{B7EE35B4-DD79-7841-82C6-C39622D14C2C}"/>
              </a:ext>
            </a:extLst>
          </p:cNvPr>
          <p:cNvCxnSpPr>
            <a:cxnSpLocks/>
          </p:cNvCxnSpPr>
          <p:nvPr userDrawn="1"/>
        </p:nvCxnSpPr>
        <p:spPr>
          <a:xfrm>
            <a:off x="739726" y="223365"/>
            <a:ext cx="8404274" cy="0"/>
          </a:xfrm>
          <a:prstGeom prst="line">
            <a:avLst/>
          </a:prstGeom>
          <a:noFill/>
          <a:ln w="9525"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sp>
        <p:nvSpPr>
          <p:cNvPr id="18" name="Title">
            <a:extLst>
              <a:ext uri="{FF2B5EF4-FFF2-40B4-BE49-F238E27FC236}">
                <a16:creationId xmlns:a16="http://schemas.microsoft.com/office/drawing/2014/main" id="{6E7677CB-58F6-E84F-88F1-ACC0765A8F96}"/>
              </a:ext>
            </a:extLst>
          </p:cNvPr>
          <p:cNvSpPr txBox="1">
            <a:spLocks noGrp="1"/>
          </p:cNvSpPr>
          <p:nvPr>
            <p:ph type="body" sz="quarter" idx="28" hasCustomPrompt="1"/>
          </p:nvPr>
        </p:nvSpPr>
        <p:spPr>
          <a:xfrm>
            <a:off x="5362674" y="4430820"/>
            <a:ext cx="304159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2 lines</a:t>
            </a:r>
          </a:p>
        </p:txBody>
      </p:sp>
      <p:pic>
        <p:nvPicPr>
          <p:cNvPr id="19" name="Afbeelding 18">
            <a:extLst>
              <a:ext uri="{FF2B5EF4-FFF2-40B4-BE49-F238E27FC236}">
                <a16:creationId xmlns:a16="http://schemas.microsoft.com/office/drawing/2014/main" id="{03F11363-5C69-284B-8361-35E112EFA1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5490" y="4396451"/>
            <a:ext cx="954980" cy="682128"/>
          </a:xfrm>
          <a:prstGeom prst="rect">
            <a:avLst/>
          </a:prstGeom>
        </p:spPr>
      </p:pic>
    </p:spTree>
    <p:extLst>
      <p:ext uri="{BB962C8B-B14F-4D97-AF65-F5344CB8AC3E}">
        <p14:creationId xmlns:p14="http://schemas.microsoft.com/office/powerpoint/2010/main" val="1555670131"/>
      </p:ext>
    </p:extLst>
  </p:cSld>
  <p:clrMapOvr>
    <a:masterClrMapping/>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BAE8A1F-78A0-1E4B-8D2C-B845247B4956}"/>
              </a:ext>
            </a:extLst>
          </p:cNvPr>
          <p:cNvSpPr/>
          <p:nvPr userDrawn="1"/>
        </p:nvSpPr>
        <p:spPr>
          <a:xfrm>
            <a:off x="0" y="0"/>
            <a:ext cx="6514482" cy="51435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9" name="Afbeelding 8">
            <a:extLst>
              <a:ext uri="{FF2B5EF4-FFF2-40B4-BE49-F238E27FC236}">
                <a16:creationId xmlns:a16="http://schemas.microsoft.com/office/drawing/2014/main" id="{F533BF3D-7066-2046-ABAB-AE76D727D3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57918" y="0"/>
            <a:ext cx="7772400" cy="5143500"/>
          </a:xfrm>
          <a:prstGeom prst="rect">
            <a:avLst/>
          </a:prstGeom>
          <a:noFill/>
        </p:spPr>
      </p:pic>
      <p:sp>
        <p:nvSpPr>
          <p:cNvPr id="5" name="Title">
            <a:extLst>
              <a:ext uri="{FF2B5EF4-FFF2-40B4-BE49-F238E27FC236}">
                <a16:creationId xmlns:a16="http://schemas.microsoft.com/office/drawing/2014/main" id="{79DA6B5D-24F7-D243-93FC-ADF517F5AAB1}"/>
              </a:ext>
            </a:extLst>
          </p:cNvPr>
          <p:cNvSpPr txBox="1">
            <a:spLocks noGrp="1"/>
          </p:cNvSpPr>
          <p:nvPr>
            <p:ph type="body" sz="quarter" idx="14" hasCustomPrompt="1"/>
          </p:nvPr>
        </p:nvSpPr>
        <p:spPr>
          <a:xfrm>
            <a:off x="527051" y="1677501"/>
            <a:ext cx="5664199" cy="830997"/>
          </a:xfrm>
          <a:prstGeom prst="rect">
            <a:avLst/>
          </a:prstGeom>
        </p:spPr>
        <p:txBody>
          <a:bodyPr wrap="square" lIns="0" tIns="0" rIns="0" bIns="0" anchor="b" anchorCtr="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Title goes here in Arial Bold maximum 2 lines</a:t>
            </a:r>
          </a:p>
        </p:txBody>
      </p:sp>
      <p:pic>
        <p:nvPicPr>
          <p:cNvPr id="3" name="Afbeelding 2">
            <a:extLst>
              <a:ext uri="{FF2B5EF4-FFF2-40B4-BE49-F238E27FC236}">
                <a16:creationId xmlns:a16="http://schemas.microsoft.com/office/drawing/2014/main" id="{3BC753A1-36D0-2D49-9132-BCB166B074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4802" y="1450974"/>
            <a:ext cx="1714030" cy="2041525"/>
          </a:xfrm>
          <a:prstGeom prst="rect">
            <a:avLst/>
          </a:prstGeom>
        </p:spPr>
      </p:pic>
      <p:sp>
        <p:nvSpPr>
          <p:cNvPr id="8" name="Title">
            <a:extLst>
              <a:ext uri="{FF2B5EF4-FFF2-40B4-BE49-F238E27FC236}">
                <a16:creationId xmlns:a16="http://schemas.microsoft.com/office/drawing/2014/main" id="{EB307DD3-73F9-364A-8286-C64E99B0DA08}"/>
              </a:ext>
            </a:extLst>
          </p:cNvPr>
          <p:cNvSpPr txBox="1">
            <a:spLocks noGrp="1"/>
          </p:cNvSpPr>
          <p:nvPr>
            <p:ph type="body" sz="quarter" idx="21" hasCustomPrompt="1"/>
          </p:nvPr>
        </p:nvSpPr>
        <p:spPr>
          <a:xfrm>
            <a:off x="527051" y="2696676"/>
            <a:ext cx="5664199" cy="138499"/>
          </a:xfrm>
          <a:prstGeom prst="rect">
            <a:avLst/>
          </a:prstGeom>
        </p:spPr>
        <p:txBody>
          <a:bodyPr wrap="square" lIns="0" tIns="0" rIns="0" bIns="0">
            <a:spAutoFit/>
          </a:bodyPr>
          <a:lstStyle>
            <a:lvl1pPr algn="l">
              <a:lnSpc>
                <a:spcPct val="90000"/>
              </a:lnSpc>
              <a:defRPr sz="1000" b="1"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err="1"/>
              <a:t>Petten</a:t>
            </a:r>
            <a:r>
              <a:rPr lang="en-US" dirty="0"/>
              <a:t>, &lt;date&gt;</a:t>
            </a:r>
          </a:p>
        </p:txBody>
      </p:sp>
    </p:spTree>
    <p:extLst>
      <p:ext uri="{BB962C8B-B14F-4D97-AF65-F5344CB8AC3E}">
        <p14:creationId xmlns:p14="http://schemas.microsoft.com/office/powerpoint/2010/main" val="30352171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7_Main Slide 01">
    <p:spTree>
      <p:nvGrpSpPr>
        <p:cNvPr id="1" name=""/>
        <p:cNvGrpSpPr/>
        <p:nvPr/>
      </p:nvGrpSpPr>
      <p:grpSpPr>
        <a:xfrm>
          <a:off x="0" y="0"/>
          <a:ext cx="0" cy="0"/>
          <a:chOff x="0" y="0"/>
          <a:chExt cx="0" cy="0"/>
        </a:xfrm>
      </p:grpSpPr>
      <p:sp>
        <p:nvSpPr>
          <p:cNvPr id="18" name="Picture Placeholder 15">
            <a:extLst>
              <a:ext uri="{FF2B5EF4-FFF2-40B4-BE49-F238E27FC236}">
                <a16:creationId xmlns:a16="http://schemas.microsoft.com/office/drawing/2014/main" id="{CDA9E023-5105-6B47-B2B9-AD6B309FC06E}"/>
              </a:ext>
            </a:extLst>
          </p:cNvPr>
          <p:cNvSpPr>
            <a:spLocks noGrp="1"/>
          </p:cNvSpPr>
          <p:nvPr>
            <p:ph type="pic" sz="quarter" idx="29" hasCustomPrompt="1"/>
          </p:nvPr>
        </p:nvSpPr>
        <p:spPr>
          <a:xfrm>
            <a:off x="5362674" y="2499502"/>
            <a:ext cx="3041598" cy="1869191"/>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4"/>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4"/>
                </a:solidFill>
                <a:latin typeface="Arial" panose="020B0604020202020204" pitchFamily="34" charset="0"/>
                <a:cs typeface="Arial" panose="020B0604020202020204" pitchFamily="34" charset="0"/>
              </a:defRPr>
            </a:lvl1pPr>
          </a:lstStyle>
          <a:p>
            <a:r>
              <a:rPr lang="en-US" dirty="0"/>
              <a:t>IMAGE GRAPHIC</a:t>
            </a:r>
          </a:p>
        </p:txBody>
      </p:sp>
      <p:sp>
        <p:nvSpPr>
          <p:cNvPr id="6" name="Text Placeholder 8">
            <a:extLst>
              <a:ext uri="{FF2B5EF4-FFF2-40B4-BE49-F238E27FC236}">
                <a16:creationId xmlns:a16="http://schemas.microsoft.com/office/drawing/2014/main" id="{DB2E088F-9879-9346-AF07-2DF4E798A209}"/>
              </a:ext>
            </a:extLst>
          </p:cNvPr>
          <p:cNvSpPr>
            <a:spLocks noGrp="1"/>
          </p:cNvSpPr>
          <p:nvPr>
            <p:ph type="body" sz="quarter" idx="21" hasCustomPrompt="1"/>
          </p:nvPr>
        </p:nvSpPr>
        <p:spPr>
          <a:xfrm>
            <a:off x="739726" y="460050"/>
            <a:ext cx="4222097"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1" name="Title">
            <a:extLst>
              <a:ext uri="{FF2B5EF4-FFF2-40B4-BE49-F238E27FC236}">
                <a16:creationId xmlns:a16="http://schemas.microsoft.com/office/drawing/2014/main" id="{69234310-0308-2E4E-BBC5-7D4082FE6083}"/>
              </a:ext>
            </a:extLst>
          </p:cNvPr>
          <p:cNvSpPr txBox="1">
            <a:spLocks noGrp="1"/>
          </p:cNvSpPr>
          <p:nvPr>
            <p:ph type="body" sz="quarter" idx="24" hasCustomPrompt="1"/>
          </p:nvPr>
        </p:nvSpPr>
        <p:spPr>
          <a:xfrm>
            <a:off x="739726" y="4930349"/>
            <a:ext cx="6081133"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2" name="Text Placeholder 10">
            <a:extLst>
              <a:ext uri="{FF2B5EF4-FFF2-40B4-BE49-F238E27FC236}">
                <a16:creationId xmlns:a16="http://schemas.microsoft.com/office/drawing/2014/main" id="{E0D6F9E6-69CC-884E-AAC6-463BFB768693}"/>
              </a:ext>
            </a:extLst>
          </p:cNvPr>
          <p:cNvSpPr>
            <a:spLocks noGrp="1"/>
          </p:cNvSpPr>
          <p:nvPr>
            <p:ph type="body" sz="quarter" idx="25" hasCustomPrompt="1"/>
          </p:nvPr>
        </p:nvSpPr>
        <p:spPr>
          <a:xfrm>
            <a:off x="739726" y="1354557"/>
            <a:ext cx="4222097" cy="950695"/>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3" name="Picture Placeholder 15">
            <a:extLst>
              <a:ext uri="{FF2B5EF4-FFF2-40B4-BE49-F238E27FC236}">
                <a16:creationId xmlns:a16="http://schemas.microsoft.com/office/drawing/2014/main" id="{9D9C51C9-F9FE-744A-AE2B-40F0657A48C3}"/>
              </a:ext>
            </a:extLst>
          </p:cNvPr>
          <p:cNvSpPr>
            <a:spLocks noGrp="1"/>
          </p:cNvSpPr>
          <p:nvPr>
            <p:ph type="pic" sz="quarter" idx="26" hasCustomPrompt="1"/>
          </p:nvPr>
        </p:nvSpPr>
        <p:spPr>
          <a:xfrm>
            <a:off x="5362675" y="464084"/>
            <a:ext cx="3041599" cy="1943501"/>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4"/>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17" name="Text Placeholder 10">
            <a:extLst>
              <a:ext uri="{FF2B5EF4-FFF2-40B4-BE49-F238E27FC236}">
                <a16:creationId xmlns:a16="http://schemas.microsoft.com/office/drawing/2014/main" id="{A95ED0B7-F3BA-0E46-8F7A-70BFA59C4898}"/>
              </a:ext>
            </a:extLst>
          </p:cNvPr>
          <p:cNvSpPr>
            <a:spLocks noGrp="1"/>
          </p:cNvSpPr>
          <p:nvPr>
            <p:ph type="body" sz="quarter" idx="23" hasCustomPrompt="1"/>
          </p:nvPr>
        </p:nvSpPr>
        <p:spPr>
          <a:xfrm>
            <a:off x="739726" y="2407585"/>
            <a:ext cx="4222097" cy="1943500"/>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63"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10" name="Title">
            <a:extLst>
              <a:ext uri="{FF2B5EF4-FFF2-40B4-BE49-F238E27FC236}">
                <a16:creationId xmlns:a16="http://schemas.microsoft.com/office/drawing/2014/main" id="{D76468D3-FAA2-D64C-A77F-857F2CDD3325}"/>
              </a:ext>
            </a:extLst>
          </p:cNvPr>
          <p:cNvSpPr txBox="1">
            <a:spLocks noGrp="1"/>
          </p:cNvSpPr>
          <p:nvPr>
            <p:ph type="body" sz="quarter" idx="27" hasCustomPrompt="1"/>
          </p:nvPr>
        </p:nvSpPr>
        <p:spPr>
          <a:xfrm>
            <a:off x="739726"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15" name="Rechte verbindingslijn 14">
            <a:extLst>
              <a:ext uri="{FF2B5EF4-FFF2-40B4-BE49-F238E27FC236}">
                <a16:creationId xmlns:a16="http://schemas.microsoft.com/office/drawing/2014/main" id="{B7EE35B4-DD79-7841-82C6-C39622D14C2C}"/>
              </a:ext>
            </a:extLst>
          </p:cNvPr>
          <p:cNvCxnSpPr>
            <a:cxnSpLocks/>
          </p:cNvCxnSpPr>
          <p:nvPr userDrawn="1"/>
        </p:nvCxnSpPr>
        <p:spPr>
          <a:xfrm>
            <a:off x="739726" y="223365"/>
            <a:ext cx="8404274" cy="0"/>
          </a:xfrm>
          <a:prstGeom prst="line">
            <a:avLst/>
          </a:prstGeom>
          <a:noFill/>
          <a:ln w="9525"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sp>
        <p:nvSpPr>
          <p:cNvPr id="19" name="Title">
            <a:extLst>
              <a:ext uri="{FF2B5EF4-FFF2-40B4-BE49-F238E27FC236}">
                <a16:creationId xmlns:a16="http://schemas.microsoft.com/office/drawing/2014/main" id="{B3F80901-7B6D-B14D-8CF3-F68D36A35C04}"/>
              </a:ext>
            </a:extLst>
          </p:cNvPr>
          <p:cNvSpPr txBox="1">
            <a:spLocks noGrp="1"/>
          </p:cNvSpPr>
          <p:nvPr>
            <p:ph type="body" sz="quarter" idx="28" hasCustomPrompt="1"/>
          </p:nvPr>
        </p:nvSpPr>
        <p:spPr>
          <a:xfrm>
            <a:off x="5362674" y="4430820"/>
            <a:ext cx="304159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2 lines</a:t>
            </a:r>
          </a:p>
        </p:txBody>
      </p:sp>
      <p:pic>
        <p:nvPicPr>
          <p:cNvPr id="14" name="Afbeelding 13">
            <a:extLst>
              <a:ext uri="{FF2B5EF4-FFF2-40B4-BE49-F238E27FC236}">
                <a16:creationId xmlns:a16="http://schemas.microsoft.com/office/drawing/2014/main" id="{32FC3807-975D-694E-8368-025C4F2BA8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5490" y="4396451"/>
            <a:ext cx="954980" cy="682128"/>
          </a:xfrm>
          <a:prstGeom prst="rect">
            <a:avLst/>
          </a:prstGeom>
        </p:spPr>
      </p:pic>
    </p:spTree>
    <p:extLst>
      <p:ext uri="{BB962C8B-B14F-4D97-AF65-F5344CB8AC3E}">
        <p14:creationId xmlns:p14="http://schemas.microsoft.com/office/powerpoint/2010/main" val="3265092646"/>
      </p:ext>
    </p:extLst>
  </p:cSld>
  <p:clrMapOvr>
    <a:masterClrMapping/>
  </p:clrMapOvr>
  <p:transition spd="slow">
    <p:push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Main Slide 01">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DB455010-5845-D144-8D7E-D677F597F830}"/>
              </a:ext>
            </a:extLst>
          </p:cNvPr>
          <p:cNvSpPr>
            <a:spLocks noGrp="1"/>
          </p:cNvSpPr>
          <p:nvPr>
            <p:ph type="body" sz="quarter" idx="21" hasCustomPrompt="1"/>
          </p:nvPr>
        </p:nvSpPr>
        <p:spPr>
          <a:xfrm>
            <a:off x="848498" y="460050"/>
            <a:ext cx="7496434" cy="657001"/>
          </a:xfrm>
          <a:prstGeom prst="rect">
            <a:avLst/>
          </a:prstGeom>
        </p:spPr>
        <p:txBody>
          <a:bodyPr lIns="0" tIns="0" rIns="0" bIns="0"/>
          <a:lstStyle>
            <a:lvl1pPr marL="0" marR="0" indent="0" algn="l" defTabSz="309563" rtl="0" fontAlgn="auto" latinLnBrk="0" hangingPunct="0">
              <a:lnSpc>
                <a:spcPct val="8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0" name="Chart Placeholder 10">
            <a:extLst>
              <a:ext uri="{FF2B5EF4-FFF2-40B4-BE49-F238E27FC236}">
                <a16:creationId xmlns:a16="http://schemas.microsoft.com/office/drawing/2014/main" id="{7AC7088B-9E32-D046-836B-238BE6F09EDB}"/>
              </a:ext>
            </a:extLst>
          </p:cNvPr>
          <p:cNvSpPr>
            <a:spLocks noGrp="1"/>
          </p:cNvSpPr>
          <p:nvPr>
            <p:ph type="chart" sz="quarter" idx="14" hasCustomPrompt="1"/>
          </p:nvPr>
        </p:nvSpPr>
        <p:spPr>
          <a:xfrm>
            <a:off x="848497" y="1117051"/>
            <a:ext cx="7496433" cy="3463289"/>
          </a:xfrm>
          <a:prstGeom prst="rect">
            <a:avLst/>
          </a:prstGeom>
          <a:ln w="6350">
            <a:solidFill>
              <a:schemeClr val="accent4"/>
            </a:solidFill>
          </a:ln>
        </p:spPr>
        <p:txBody>
          <a:bodyPr anchor="ctr"/>
          <a:lstStyle>
            <a:lvl1pPr>
              <a:defRPr sz="900" b="1" i="0">
                <a:solidFill>
                  <a:schemeClr val="accent4"/>
                </a:solidFill>
                <a:latin typeface="Arial" panose="020B0604020202020204" pitchFamily="34" charset="0"/>
                <a:cs typeface="Arial" panose="020B0604020202020204" pitchFamily="34" charset="0"/>
              </a:defRPr>
            </a:lvl1pPr>
          </a:lstStyle>
          <a:p>
            <a:r>
              <a:rPr lang="en-US" dirty="0"/>
              <a:t>GRAPHICS</a:t>
            </a:r>
          </a:p>
        </p:txBody>
      </p:sp>
      <p:sp>
        <p:nvSpPr>
          <p:cNvPr id="13" name="Title">
            <a:extLst>
              <a:ext uri="{FF2B5EF4-FFF2-40B4-BE49-F238E27FC236}">
                <a16:creationId xmlns:a16="http://schemas.microsoft.com/office/drawing/2014/main" id="{FBFCED64-6F9F-4F4B-A92C-19C74575F972}"/>
              </a:ext>
            </a:extLst>
          </p:cNvPr>
          <p:cNvSpPr txBox="1">
            <a:spLocks noGrp="1"/>
          </p:cNvSpPr>
          <p:nvPr>
            <p:ph type="body" sz="quarter" idx="24" hasCustomPrompt="1"/>
          </p:nvPr>
        </p:nvSpPr>
        <p:spPr>
          <a:xfrm>
            <a:off x="848497" y="4930349"/>
            <a:ext cx="5972362"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8" name="Title">
            <a:extLst>
              <a:ext uri="{FF2B5EF4-FFF2-40B4-BE49-F238E27FC236}">
                <a16:creationId xmlns:a16="http://schemas.microsoft.com/office/drawing/2014/main" id="{96291A57-3158-064C-8FC0-3E828C22842E}"/>
              </a:ext>
            </a:extLst>
          </p:cNvPr>
          <p:cNvSpPr txBox="1">
            <a:spLocks noGrp="1"/>
          </p:cNvSpPr>
          <p:nvPr>
            <p:ph type="body" sz="quarter" idx="26" hasCustomPrompt="1"/>
          </p:nvPr>
        </p:nvSpPr>
        <p:spPr>
          <a:xfrm>
            <a:off x="848497"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9" name="Rechte verbindingslijn 8">
            <a:extLst>
              <a:ext uri="{FF2B5EF4-FFF2-40B4-BE49-F238E27FC236}">
                <a16:creationId xmlns:a16="http://schemas.microsoft.com/office/drawing/2014/main" id="{9BBA5FF8-B45F-1C46-A528-B3C517807E76}"/>
              </a:ext>
            </a:extLst>
          </p:cNvPr>
          <p:cNvCxnSpPr>
            <a:cxnSpLocks/>
          </p:cNvCxnSpPr>
          <p:nvPr userDrawn="1"/>
        </p:nvCxnSpPr>
        <p:spPr>
          <a:xfrm>
            <a:off x="848497" y="223365"/>
            <a:ext cx="8295503" cy="0"/>
          </a:xfrm>
          <a:prstGeom prst="line">
            <a:avLst/>
          </a:prstGeom>
          <a:noFill/>
          <a:ln w="9525"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sp>
        <p:nvSpPr>
          <p:cNvPr id="12" name="Title">
            <a:extLst>
              <a:ext uri="{FF2B5EF4-FFF2-40B4-BE49-F238E27FC236}">
                <a16:creationId xmlns:a16="http://schemas.microsoft.com/office/drawing/2014/main" id="{93106C75-99A9-1641-AB06-91844072277E}"/>
              </a:ext>
            </a:extLst>
          </p:cNvPr>
          <p:cNvSpPr txBox="1">
            <a:spLocks noGrp="1"/>
          </p:cNvSpPr>
          <p:nvPr>
            <p:ph type="body" sz="quarter" idx="28" hasCustomPrompt="1"/>
          </p:nvPr>
        </p:nvSpPr>
        <p:spPr>
          <a:xfrm>
            <a:off x="848497" y="4641900"/>
            <a:ext cx="7496431"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1 line</a:t>
            </a:r>
          </a:p>
        </p:txBody>
      </p:sp>
      <p:pic>
        <p:nvPicPr>
          <p:cNvPr id="11" name="Afbeelding 10">
            <a:extLst>
              <a:ext uri="{FF2B5EF4-FFF2-40B4-BE49-F238E27FC236}">
                <a16:creationId xmlns:a16="http://schemas.microsoft.com/office/drawing/2014/main" id="{0237A970-C865-3E47-8266-57721F9121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5490" y="4396451"/>
            <a:ext cx="954980" cy="682128"/>
          </a:xfrm>
          <a:prstGeom prst="rect">
            <a:avLst/>
          </a:prstGeom>
        </p:spPr>
      </p:pic>
    </p:spTree>
    <p:extLst>
      <p:ext uri="{BB962C8B-B14F-4D97-AF65-F5344CB8AC3E}">
        <p14:creationId xmlns:p14="http://schemas.microsoft.com/office/powerpoint/2010/main" val="2981258515"/>
      </p:ext>
    </p:extLst>
  </p:cSld>
  <p:clrMapOvr>
    <a:masterClrMapping/>
  </p:clrMapOvr>
  <p:transition spd="slow">
    <p:push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9_Main Slide 01">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A7B3BAA5-0BEC-584A-B97E-05D8030B1241}"/>
              </a:ext>
            </a:extLst>
          </p:cNvPr>
          <p:cNvSpPr>
            <a:spLocks noGrp="1"/>
          </p:cNvSpPr>
          <p:nvPr>
            <p:ph type="pic" sz="quarter" idx="29" hasCustomPrompt="1"/>
          </p:nvPr>
        </p:nvSpPr>
        <p:spPr>
          <a:xfrm>
            <a:off x="848495" y="1117050"/>
            <a:ext cx="7496433" cy="3463271"/>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4"/>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4"/>
                </a:solidFill>
                <a:latin typeface="Arial" panose="020B0604020202020204" pitchFamily="34" charset="0"/>
                <a:cs typeface="Arial" panose="020B0604020202020204" pitchFamily="34" charset="0"/>
              </a:defRPr>
            </a:lvl1pPr>
          </a:lstStyle>
          <a:p>
            <a:r>
              <a:rPr lang="en-US" dirty="0"/>
              <a:t>IMAGE GRAPHIC</a:t>
            </a:r>
          </a:p>
        </p:txBody>
      </p:sp>
      <p:sp>
        <p:nvSpPr>
          <p:cNvPr id="7" name="Text Placeholder 8">
            <a:extLst>
              <a:ext uri="{FF2B5EF4-FFF2-40B4-BE49-F238E27FC236}">
                <a16:creationId xmlns:a16="http://schemas.microsoft.com/office/drawing/2014/main" id="{DB455010-5845-D144-8D7E-D677F597F830}"/>
              </a:ext>
            </a:extLst>
          </p:cNvPr>
          <p:cNvSpPr>
            <a:spLocks noGrp="1"/>
          </p:cNvSpPr>
          <p:nvPr>
            <p:ph type="body" sz="quarter" idx="21" hasCustomPrompt="1"/>
          </p:nvPr>
        </p:nvSpPr>
        <p:spPr>
          <a:xfrm>
            <a:off x="848498" y="460050"/>
            <a:ext cx="7496434" cy="657001"/>
          </a:xfrm>
          <a:prstGeom prst="rect">
            <a:avLst/>
          </a:prstGeom>
        </p:spPr>
        <p:txBody>
          <a:bodyPr lIns="0" tIns="0" rIns="0" bIns="0"/>
          <a:lstStyle>
            <a:lvl1pPr marL="0" marR="0" indent="0" algn="l" defTabSz="309563" rtl="0" fontAlgn="auto" latinLnBrk="0" hangingPunct="0">
              <a:lnSpc>
                <a:spcPct val="8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3" name="Title">
            <a:extLst>
              <a:ext uri="{FF2B5EF4-FFF2-40B4-BE49-F238E27FC236}">
                <a16:creationId xmlns:a16="http://schemas.microsoft.com/office/drawing/2014/main" id="{FBFCED64-6F9F-4F4B-A92C-19C74575F972}"/>
              </a:ext>
            </a:extLst>
          </p:cNvPr>
          <p:cNvSpPr txBox="1">
            <a:spLocks noGrp="1"/>
          </p:cNvSpPr>
          <p:nvPr>
            <p:ph type="body" sz="quarter" idx="24" hasCustomPrompt="1"/>
          </p:nvPr>
        </p:nvSpPr>
        <p:spPr>
          <a:xfrm>
            <a:off x="848497" y="4930349"/>
            <a:ext cx="5972362"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8" name="Title">
            <a:extLst>
              <a:ext uri="{FF2B5EF4-FFF2-40B4-BE49-F238E27FC236}">
                <a16:creationId xmlns:a16="http://schemas.microsoft.com/office/drawing/2014/main" id="{96291A57-3158-064C-8FC0-3E828C22842E}"/>
              </a:ext>
            </a:extLst>
          </p:cNvPr>
          <p:cNvSpPr txBox="1">
            <a:spLocks noGrp="1"/>
          </p:cNvSpPr>
          <p:nvPr>
            <p:ph type="body" sz="quarter" idx="26" hasCustomPrompt="1"/>
          </p:nvPr>
        </p:nvSpPr>
        <p:spPr>
          <a:xfrm>
            <a:off x="848497"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9" name="Rechte verbindingslijn 8">
            <a:extLst>
              <a:ext uri="{FF2B5EF4-FFF2-40B4-BE49-F238E27FC236}">
                <a16:creationId xmlns:a16="http://schemas.microsoft.com/office/drawing/2014/main" id="{9BBA5FF8-B45F-1C46-A528-B3C517807E76}"/>
              </a:ext>
            </a:extLst>
          </p:cNvPr>
          <p:cNvCxnSpPr>
            <a:cxnSpLocks/>
          </p:cNvCxnSpPr>
          <p:nvPr userDrawn="1"/>
        </p:nvCxnSpPr>
        <p:spPr>
          <a:xfrm>
            <a:off x="848497" y="223365"/>
            <a:ext cx="8295503" cy="0"/>
          </a:xfrm>
          <a:prstGeom prst="line">
            <a:avLst/>
          </a:prstGeom>
          <a:noFill/>
          <a:ln w="9525"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sp>
        <p:nvSpPr>
          <p:cNvPr id="12" name="Title">
            <a:extLst>
              <a:ext uri="{FF2B5EF4-FFF2-40B4-BE49-F238E27FC236}">
                <a16:creationId xmlns:a16="http://schemas.microsoft.com/office/drawing/2014/main" id="{84FA7389-5064-0842-9B47-044984017CD0}"/>
              </a:ext>
            </a:extLst>
          </p:cNvPr>
          <p:cNvSpPr txBox="1">
            <a:spLocks noGrp="1"/>
          </p:cNvSpPr>
          <p:nvPr>
            <p:ph type="body" sz="quarter" idx="28" hasCustomPrompt="1"/>
          </p:nvPr>
        </p:nvSpPr>
        <p:spPr>
          <a:xfrm>
            <a:off x="848497" y="4641900"/>
            <a:ext cx="7496431"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1 line</a:t>
            </a:r>
          </a:p>
        </p:txBody>
      </p:sp>
      <p:pic>
        <p:nvPicPr>
          <p:cNvPr id="10" name="Afbeelding 9">
            <a:extLst>
              <a:ext uri="{FF2B5EF4-FFF2-40B4-BE49-F238E27FC236}">
                <a16:creationId xmlns:a16="http://schemas.microsoft.com/office/drawing/2014/main" id="{E7D2AE41-2759-8040-AC94-32966B3C1F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5490" y="4396451"/>
            <a:ext cx="954980" cy="682128"/>
          </a:xfrm>
          <a:prstGeom prst="rect">
            <a:avLst/>
          </a:prstGeom>
        </p:spPr>
      </p:pic>
    </p:spTree>
    <p:extLst>
      <p:ext uri="{BB962C8B-B14F-4D97-AF65-F5344CB8AC3E}">
        <p14:creationId xmlns:p14="http://schemas.microsoft.com/office/powerpoint/2010/main" val="79791690"/>
      </p:ext>
    </p:extLst>
  </p:cSld>
  <p:clrMapOvr>
    <a:masterClrMapping/>
  </p:clrMapOvr>
  <p:transition spd="slow">
    <p:push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Main Slide 0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1240BDD-2841-154A-BEF7-2D902AF2FA67}"/>
              </a:ext>
            </a:extLst>
          </p:cNvPr>
          <p:cNvSpPr>
            <a:spLocks noGrp="1"/>
          </p:cNvSpPr>
          <p:nvPr>
            <p:ph type="pic" sz="quarter" idx="25" hasCustomPrompt="1"/>
          </p:nvPr>
        </p:nvSpPr>
        <p:spPr>
          <a:xfrm>
            <a:off x="848497" y="1117051"/>
            <a:ext cx="7496433" cy="3463290"/>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4"/>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12" name="Text Placeholder 8">
            <a:extLst>
              <a:ext uri="{FF2B5EF4-FFF2-40B4-BE49-F238E27FC236}">
                <a16:creationId xmlns:a16="http://schemas.microsoft.com/office/drawing/2014/main" id="{4A282B70-AF9A-9345-986D-EDC94152FAA8}"/>
              </a:ext>
            </a:extLst>
          </p:cNvPr>
          <p:cNvSpPr>
            <a:spLocks noGrp="1"/>
          </p:cNvSpPr>
          <p:nvPr>
            <p:ph type="body" sz="quarter" idx="21" hasCustomPrompt="1"/>
          </p:nvPr>
        </p:nvSpPr>
        <p:spPr>
          <a:xfrm>
            <a:off x="848498" y="460050"/>
            <a:ext cx="7496434" cy="657001"/>
          </a:xfrm>
          <a:prstGeom prst="rect">
            <a:avLst/>
          </a:prstGeom>
        </p:spPr>
        <p:txBody>
          <a:bodyPr lIns="0" tIns="0" rIns="0" bIns="0"/>
          <a:lstStyle>
            <a:lvl1pPr marL="0" marR="0" indent="0" algn="l" defTabSz="309563" rtl="0" fontAlgn="auto" latinLnBrk="0" hangingPunct="0">
              <a:lnSpc>
                <a:spcPct val="8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3552382C-28E2-D045-B80A-EE22D948A8C9}"/>
              </a:ext>
            </a:extLst>
          </p:cNvPr>
          <p:cNvSpPr txBox="1">
            <a:spLocks noGrp="1"/>
          </p:cNvSpPr>
          <p:nvPr>
            <p:ph type="body" sz="quarter" idx="24" hasCustomPrompt="1"/>
          </p:nvPr>
        </p:nvSpPr>
        <p:spPr>
          <a:xfrm>
            <a:off x="848497" y="4930349"/>
            <a:ext cx="5972362"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8" name="Title">
            <a:extLst>
              <a:ext uri="{FF2B5EF4-FFF2-40B4-BE49-F238E27FC236}">
                <a16:creationId xmlns:a16="http://schemas.microsoft.com/office/drawing/2014/main" id="{09EF45D9-A936-AD49-BB56-B29A00B1CA4B}"/>
              </a:ext>
            </a:extLst>
          </p:cNvPr>
          <p:cNvSpPr txBox="1">
            <a:spLocks noGrp="1"/>
          </p:cNvSpPr>
          <p:nvPr>
            <p:ph type="body" sz="quarter" idx="26" hasCustomPrompt="1"/>
          </p:nvPr>
        </p:nvSpPr>
        <p:spPr>
          <a:xfrm>
            <a:off x="848497"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9" name="Rechte verbindingslijn 8">
            <a:extLst>
              <a:ext uri="{FF2B5EF4-FFF2-40B4-BE49-F238E27FC236}">
                <a16:creationId xmlns:a16="http://schemas.microsoft.com/office/drawing/2014/main" id="{EFB5DDE5-C3A9-F347-93AE-55DF8AC0C9A6}"/>
              </a:ext>
            </a:extLst>
          </p:cNvPr>
          <p:cNvCxnSpPr>
            <a:cxnSpLocks/>
          </p:cNvCxnSpPr>
          <p:nvPr userDrawn="1"/>
        </p:nvCxnSpPr>
        <p:spPr>
          <a:xfrm>
            <a:off x="848497" y="223365"/>
            <a:ext cx="8295503" cy="0"/>
          </a:xfrm>
          <a:prstGeom prst="line">
            <a:avLst/>
          </a:prstGeom>
          <a:noFill/>
          <a:ln w="9525"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sp>
        <p:nvSpPr>
          <p:cNvPr id="11" name="Title">
            <a:extLst>
              <a:ext uri="{FF2B5EF4-FFF2-40B4-BE49-F238E27FC236}">
                <a16:creationId xmlns:a16="http://schemas.microsoft.com/office/drawing/2014/main" id="{4C51A0BE-7D9C-E64B-9A56-76B4BB577932}"/>
              </a:ext>
            </a:extLst>
          </p:cNvPr>
          <p:cNvSpPr txBox="1">
            <a:spLocks noGrp="1"/>
          </p:cNvSpPr>
          <p:nvPr>
            <p:ph type="body" sz="quarter" idx="28" hasCustomPrompt="1"/>
          </p:nvPr>
        </p:nvSpPr>
        <p:spPr>
          <a:xfrm>
            <a:off x="848497" y="4641900"/>
            <a:ext cx="7496431"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image if needed, maximum 1 line</a:t>
            </a:r>
          </a:p>
        </p:txBody>
      </p:sp>
      <p:pic>
        <p:nvPicPr>
          <p:cNvPr id="10" name="Afbeelding 9">
            <a:extLst>
              <a:ext uri="{FF2B5EF4-FFF2-40B4-BE49-F238E27FC236}">
                <a16:creationId xmlns:a16="http://schemas.microsoft.com/office/drawing/2014/main" id="{8D73C64F-56AA-9D4F-B205-F5DF7D7DDD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5490" y="4396451"/>
            <a:ext cx="954980" cy="682128"/>
          </a:xfrm>
          <a:prstGeom prst="rect">
            <a:avLst/>
          </a:prstGeom>
        </p:spPr>
      </p:pic>
    </p:spTree>
    <p:extLst>
      <p:ext uri="{BB962C8B-B14F-4D97-AF65-F5344CB8AC3E}">
        <p14:creationId xmlns:p14="http://schemas.microsoft.com/office/powerpoint/2010/main" val="2994409458"/>
      </p:ext>
    </p:extLst>
  </p:cSld>
  <p:clrMapOvr>
    <a:masterClrMapping/>
  </p:clrMapOvr>
  <p:transition spd="slow">
    <p:push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Main Slide 01">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FBA58542-58F0-3E4C-9E62-8C7D8DC65C2B}"/>
              </a:ext>
            </a:extLst>
          </p:cNvPr>
          <p:cNvSpPr>
            <a:spLocks noGrp="1"/>
          </p:cNvSpPr>
          <p:nvPr>
            <p:ph type="body" sz="quarter" idx="21" hasCustomPrompt="1"/>
          </p:nvPr>
        </p:nvSpPr>
        <p:spPr>
          <a:xfrm>
            <a:off x="848499" y="460050"/>
            <a:ext cx="7496433" cy="657001"/>
          </a:xfrm>
          <a:prstGeom prst="rect">
            <a:avLst/>
          </a:prstGeom>
        </p:spPr>
        <p:txBody>
          <a:bodyPr lIns="0" tIns="0" rIns="0" bIns="0"/>
          <a:lstStyle>
            <a:lvl1pPr marL="0" marR="0" indent="0" algn="l" defTabSz="309563" rtl="0" fontAlgn="auto" latinLnBrk="0" hangingPunct="0">
              <a:lnSpc>
                <a:spcPct val="8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7" name="Chart Placeholder 10">
            <a:extLst>
              <a:ext uri="{FF2B5EF4-FFF2-40B4-BE49-F238E27FC236}">
                <a16:creationId xmlns:a16="http://schemas.microsoft.com/office/drawing/2014/main" id="{3A92AEDA-4861-EE42-97B7-D2DB1E213D1A}"/>
              </a:ext>
            </a:extLst>
          </p:cNvPr>
          <p:cNvSpPr>
            <a:spLocks noGrp="1"/>
          </p:cNvSpPr>
          <p:nvPr>
            <p:ph type="chart" sz="quarter" idx="14" hasCustomPrompt="1"/>
          </p:nvPr>
        </p:nvSpPr>
        <p:spPr>
          <a:xfrm>
            <a:off x="848497" y="1497409"/>
            <a:ext cx="1969062" cy="1811409"/>
          </a:xfrm>
          <a:prstGeom prst="rect">
            <a:avLst/>
          </a:prstGeom>
          <a:ln w="6350">
            <a:solidFill>
              <a:schemeClr val="accent4"/>
            </a:solidFill>
          </a:ln>
        </p:spPr>
        <p:txBody>
          <a:bodyPr anchor="ctr"/>
          <a:lstStyle>
            <a:lvl1pPr>
              <a:defRPr sz="900" b="1" i="0">
                <a:solidFill>
                  <a:schemeClr val="accent4"/>
                </a:solidFill>
                <a:latin typeface="Arial" panose="020B0604020202020204" pitchFamily="34" charset="0"/>
                <a:cs typeface="Arial" panose="020B0604020202020204" pitchFamily="34" charset="0"/>
              </a:defRPr>
            </a:lvl1pPr>
          </a:lstStyle>
          <a:p>
            <a:r>
              <a:rPr lang="en-US" dirty="0"/>
              <a:t>GRAPHICS</a:t>
            </a:r>
          </a:p>
        </p:txBody>
      </p:sp>
      <p:sp>
        <p:nvSpPr>
          <p:cNvPr id="8" name="Chart Placeholder 10">
            <a:extLst>
              <a:ext uri="{FF2B5EF4-FFF2-40B4-BE49-F238E27FC236}">
                <a16:creationId xmlns:a16="http://schemas.microsoft.com/office/drawing/2014/main" id="{8A98EA42-C9A7-CA41-A42E-EA6376D7CFA6}"/>
              </a:ext>
            </a:extLst>
          </p:cNvPr>
          <p:cNvSpPr>
            <a:spLocks noGrp="1"/>
          </p:cNvSpPr>
          <p:nvPr>
            <p:ph type="chart" sz="quarter" idx="25" hasCustomPrompt="1"/>
          </p:nvPr>
        </p:nvSpPr>
        <p:spPr>
          <a:xfrm>
            <a:off x="3612183" y="1497409"/>
            <a:ext cx="1969062" cy="1811409"/>
          </a:xfrm>
          <a:prstGeom prst="rect">
            <a:avLst/>
          </a:prstGeom>
          <a:ln w="6350">
            <a:solidFill>
              <a:schemeClr val="accent4"/>
            </a:solidFill>
          </a:ln>
        </p:spPr>
        <p:txBody>
          <a:bodyPr anchor="ctr"/>
          <a:lstStyle>
            <a:lvl1pPr>
              <a:defRPr sz="900" b="1" i="0">
                <a:solidFill>
                  <a:schemeClr val="accent4"/>
                </a:solidFill>
                <a:latin typeface="Arial" panose="020B0604020202020204" pitchFamily="34" charset="0"/>
                <a:cs typeface="Arial" panose="020B0604020202020204" pitchFamily="34" charset="0"/>
              </a:defRPr>
            </a:lvl1pPr>
          </a:lstStyle>
          <a:p>
            <a:r>
              <a:rPr lang="en-US" dirty="0"/>
              <a:t>GRAPHICS</a:t>
            </a:r>
          </a:p>
        </p:txBody>
      </p:sp>
      <p:sp>
        <p:nvSpPr>
          <p:cNvPr id="9" name="Chart Placeholder 10">
            <a:extLst>
              <a:ext uri="{FF2B5EF4-FFF2-40B4-BE49-F238E27FC236}">
                <a16:creationId xmlns:a16="http://schemas.microsoft.com/office/drawing/2014/main" id="{FA05D212-2E75-AD45-910A-51AD0754C8B7}"/>
              </a:ext>
            </a:extLst>
          </p:cNvPr>
          <p:cNvSpPr>
            <a:spLocks noGrp="1"/>
          </p:cNvSpPr>
          <p:nvPr>
            <p:ph type="chart" sz="quarter" idx="26" hasCustomPrompt="1"/>
          </p:nvPr>
        </p:nvSpPr>
        <p:spPr>
          <a:xfrm>
            <a:off x="6375870" y="1497409"/>
            <a:ext cx="1969062" cy="1811409"/>
          </a:xfrm>
          <a:prstGeom prst="rect">
            <a:avLst/>
          </a:prstGeom>
          <a:ln w="6350">
            <a:solidFill>
              <a:schemeClr val="accent4"/>
            </a:solidFill>
          </a:ln>
        </p:spPr>
        <p:txBody>
          <a:bodyPr anchor="ctr"/>
          <a:lstStyle>
            <a:lvl1pPr>
              <a:defRPr sz="900" b="1" i="0">
                <a:solidFill>
                  <a:schemeClr val="accent4"/>
                </a:solidFill>
                <a:latin typeface="Arial" panose="020B0604020202020204" pitchFamily="34" charset="0"/>
                <a:cs typeface="Arial" panose="020B0604020202020204" pitchFamily="34" charset="0"/>
              </a:defRPr>
            </a:lvl1pPr>
          </a:lstStyle>
          <a:p>
            <a:r>
              <a:rPr lang="en-US" dirty="0"/>
              <a:t>GRAPHICS</a:t>
            </a:r>
          </a:p>
        </p:txBody>
      </p:sp>
      <p:sp>
        <p:nvSpPr>
          <p:cNvPr id="10" name="Text Placeholder 10">
            <a:extLst>
              <a:ext uri="{FF2B5EF4-FFF2-40B4-BE49-F238E27FC236}">
                <a16:creationId xmlns:a16="http://schemas.microsoft.com/office/drawing/2014/main" id="{CF8E3B85-52C2-C545-9154-AC15D3A663D9}"/>
              </a:ext>
            </a:extLst>
          </p:cNvPr>
          <p:cNvSpPr>
            <a:spLocks noGrp="1"/>
          </p:cNvSpPr>
          <p:nvPr>
            <p:ph type="body" sz="quarter" idx="23" hasCustomPrompt="1"/>
          </p:nvPr>
        </p:nvSpPr>
        <p:spPr>
          <a:xfrm>
            <a:off x="848498" y="3474039"/>
            <a:ext cx="1969062" cy="1015899"/>
          </a:xfrm>
          <a:prstGeom prst="rect">
            <a:avLst/>
          </a:prstGeom>
        </p:spPr>
        <p:txBody>
          <a:bodyPr lIns="0" tIns="0" rIns="0" bIns="0"/>
          <a:lstStyle>
            <a:lvl1pPr marL="0" marR="0" indent="0" algn="ctr" defTabSz="309563" rtl="0" fontAlgn="auto" latinLnBrk="0" hangingPunct="0">
              <a:lnSpc>
                <a:spcPct val="100000"/>
              </a:lnSpc>
              <a:spcBef>
                <a:spcPts val="0"/>
              </a:spcBef>
              <a:spcAft>
                <a:spcPts val="0"/>
              </a:spcAft>
              <a:buClrTx/>
              <a:buSzTx/>
              <a:buFontTx/>
              <a:buNone/>
              <a:tabLst/>
              <a:defRPr kumimoji="0" lang="en-US" sz="10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a:t>
            </a:r>
            <a:br>
              <a:rPr lang="en-US" dirty="0"/>
            </a:br>
            <a:r>
              <a:rPr lang="en-US" dirty="0"/>
              <a:t>in Arial 10 </a:t>
            </a:r>
            <a:r>
              <a:rPr lang="en-US" dirty="0" err="1"/>
              <a:t>pt</a:t>
            </a:r>
            <a:endParaRPr lang="en-US" dirty="0"/>
          </a:p>
        </p:txBody>
      </p:sp>
      <p:sp>
        <p:nvSpPr>
          <p:cNvPr id="12" name="Text Placeholder 10">
            <a:extLst>
              <a:ext uri="{FF2B5EF4-FFF2-40B4-BE49-F238E27FC236}">
                <a16:creationId xmlns:a16="http://schemas.microsoft.com/office/drawing/2014/main" id="{FB4A914B-1733-2645-8D51-40636476163B}"/>
              </a:ext>
            </a:extLst>
          </p:cNvPr>
          <p:cNvSpPr>
            <a:spLocks noGrp="1"/>
          </p:cNvSpPr>
          <p:nvPr>
            <p:ph type="body" sz="quarter" idx="27" hasCustomPrompt="1"/>
          </p:nvPr>
        </p:nvSpPr>
        <p:spPr>
          <a:xfrm>
            <a:off x="3612183" y="3474039"/>
            <a:ext cx="1969062" cy="1015899"/>
          </a:xfrm>
          <a:prstGeom prst="rect">
            <a:avLst/>
          </a:prstGeom>
        </p:spPr>
        <p:txBody>
          <a:bodyPr lIns="0" tIns="0" rIns="0" bIns="0"/>
          <a:lstStyle>
            <a:lvl1pPr marL="0" marR="0" indent="0" algn="ctr" defTabSz="309563" rtl="0" fontAlgn="auto" latinLnBrk="0" hangingPunct="0">
              <a:lnSpc>
                <a:spcPct val="100000"/>
              </a:lnSpc>
              <a:spcBef>
                <a:spcPts val="0"/>
              </a:spcBef>
              <a:spcAft>
                <a:spcPts val="0"/>
              </a:spcAft>
              <a:buClrTx/>
              <a:buSzTx/>
              <a:buFontTx/>
              <a:buNone/>
              <a:tabLst/>
              <a:defRPr kumimoji="0" lang="en-US" sz="11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a:t>
            </a:r>
            <a:br>
              <a:rPr lang="en-US" dirty="0"/>
            </a:br>
            <a:r>
              <a:rPr lang="en-US" dirty="0"/>
              <a:t>in Arial 10 </a:t>
            </a:r>
            <a:r>
              <a:rPr lang="en-US" dirty="0" err="1"/>
              <a:t>pt</a:t>
            </a:r>
            <a:endParaRPr lang="en-US" dirty="0"/>
          </a:p>
        </p:txBody>
      </p:sp>
      <p:sp>
        <p:nvSpPr>
          <p:cNvPr id="13" name="Text Placeholder 10">
            <a:extLst>
              <a:ext uri="{FF2B5EF4-FFF2-40B4-BE49-F238E27FC236}">
                <a16:creationId xmlns:a16="http://schemas.microsoft.com/office/drawing/2014/main" id="{605DD6E0-60A3-5A4F-B826-BB265BA847E8}"/>
              </a:ext>
            </a:extLst>
          </p:cNvPr>
          <p:cNvSpPr>
            <a:spLocks noGrp="1"/>
          </p:cNvSpPr>
          <p:nvPr>
            <p:ph type="body" sz="quarter" idx="28" hasCustomPrompt="1"/>
          </p:nvPr>
        </p:nvSpPr>
        <p:spPr>
          <a:xfrm>
            <a:off x="6375870" y="3474039"/>
            <a:ext cx="1969062" cy="1015899"/>
          </a:xfrm>
          <a:prstGeom prst="rect">
            <a:avLst/>
          </a:prstGeom>
        </p:spPr>
        <p:txBody>
          <a:bodyPr lIns="0" tIns="0" rIns="0" bIns="0"/>
          <a:lstStyle>
            <a:lvl1pPr marL="0" marR="0" indent="0" algn="ctr" defTabSz="309563" rtl="0" fontAlgn="auto" latinLnBrk="0" hangingPunct="0">
              <a:lnSpc>
                <a:spcPct val="100000"/>
              </a:lnSpc>
              <a:spcBef>
                <a:spcPts val="0"/>
              </a:spcBef>
              <a:spcAft>
                <a:spcPts val="0"/>
              </a:spcAft>
              <a:buClrTx/>
              <a:buSzTx/>
              <a:buFontTx/>
              <a:buNone/>
              <a:tabLst/>
              <a:defRPr kumimoji="0" lang="en-US" sz="11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a:t>
            </a:r>
            <a:br>
              <a:rPr lang="en-US" dirty="0"/>
            </a:br>
            <a:r>
              <a:rPr lang="en-US" dirty="0"/>
              <a:t>in Arial 10 </a:t>
            </a:r>
            <a:r>
              <a:rPr lang="en-US" dirty="0" err="1"/>
              <a:t>pt</a:t>
            </a:r>
            <a:endParaRPr lang="en-US" dirty="0"/>
          </a:p>
        </p:txBody>
      </p:sp>
      <p:sp>
        <p:nvSpPr>
          <p:cNvPr id="16" name="Title">
            <a:extLst>
              <a:ext uri="{FF2B5EF4-FFF2-40B4-BE49-F238E27FC236}">
                <a16:creationId xmlns:a16="http://schemas.microsoft.com/office/drawing/2014/main" id="{6B0E7F62-18DD-DE44-833E-7944BBD7E6C2}"/>
              </a:ext>
            </a:extLst>
          </p:cNvPr>
          <p:cNvSpPr txBox="1">
            <a:spLocks noGrp="1"/>
          </p:cNvSpPr>
          <p:nvPr>
            <p:ph type="body" sz="quarter" idx="24" hasCustomPrompt="1"/>
          </p:nvPr>
        </p:nvSpPr>
        <p:spPr>
          <a:xfrm>
            <a:off x="848497" y="4930349"/>
            <a:ext cx="5972362"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4" name="Title">
            <a:extLst>
              <a:ext uri="{FF2B5EF4-FFF2-40B4-BE49-F238E27FC236}">
                <a16:creationId xmlns:a16="http://schemas.microsoft.com/office/drawing/2014/main" id="{5C7F7258-0480-CD4F-8C96-7F574B3FA2F4}"/>
              </a:ext>
            </a:extLst>
          </p:cNvPr>
          <p:cNvSpPr txBox="1">
            <a:spLocks noGrp="1"/>
          </p:cNvSpPr>
          <p:nvPr>
            <p:ph type="body" sz="quarter" idx="29" hasCustomPrompt="1"/>
          </p:nvPr>
        </p:nvSpPr>
        <p:spPr>
          <a:xfrm>
            <a:off x="848497"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a:t>
            </a:r>
          </a:p>
        </p:txBody>
      </p:sp>
      <p:cxnSp>
        <p:nvCxnSpPr>
          <p:cNvPr id="15" name="Rechte verbindingslijn 14">
            <a:extLst>
              <a:ext uri="{FF2B5EF4-FFF2-40B4-BE49-F238E27FC236}">
                <a16:creationId xmlns:a16="http://schemas.microsoft.com/office/drawing/2014/main" id="{5C542D88-5949-5C40-B48D-93EB7684D41A}"/>
              </a:ext>
            </a:extLst>
          </p:cNvPr>
          <p:cNvCxnSpPr>
            <a:cxnSpLocks/>
          </p:cNvCxnSpPr>
          <p:nvPr userDrawn="1"/>
        </p:nvCxnSpPr>
        <p:spPr>
          <a:xfrm>
            <a:off x="848497" y="223365"/>
            <a:ext cx="8295503" cy="0"/>
          </a:xfrm>
          <a:prstGeom prst="line">
            <a:avLst/>
          </a:prstGeom>
          <a:noFill/>
          <a:ln w="9525"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pic>
        <p:nvPicPr>
          <p:cNvPr id="18" name="Afbeelding 17">
            <a:extLst>
              <a:ext uri="{FF2B5EF4-FFF2-40B4-BE49-F238E27FC236}">
                <a16:creationId xmlns:a16="http://schemas.microsoft.com/office/drawing/2014/main" id="{9114E3EE-5909-C14C-8A5D-7B1198102F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5490" y="4396451"/>
            <a:ext cx="954980" cy="682128"/>
          </a:xfrm>
          <a:prstGeom prst="rect">
            <a:avLst/>
          </a:prstGeom>
        </p:spPr>
      </p:pic>
    </p:spTree>
    <p:extLst>
      <p:ext uri="{BB962C8B-B14F-4D97-AF65-F5344CB8AC3E}">
        <p14:creationId xmlns:p14="http://schemas.microsoft.com/office/powerpoint/2010/main" val="2090605655"/>
      </p:ext>
    </p:extLst>
  </p:cSld>
  <p:clrMapOvr>
    <a:masterClrMapping/>
  </p:clrMapOvr>
  <p:transition spd="slow">
    <p:push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2_Main Slide 01">
    <p:spTree>
      <p:nvGrpSpPr>
        <p:cNvPr id="1" name=""/>
        <p:cNvGrpSpPr/>
        <p:nvPr/>
      </p:nvGrpSpPr>
      <p:grpSpPr>
        <a:xfrm>
          <a:off x="0" y="0"/>
          <a:ext cx="0" cy="0"/>
          <a:chOff x="0" y="0"/>
          <a:chExt cx="0" cy="0"/>
        </a:xfrm>
      </p:grpSpPr>
      <p:sp>
        <p:nvSpPr>
          <p:cNvPr id="20" name="Picture Placeholder 15">
            <a:extLst>
              <a:ext uri="{FF2B5EF4-FFF2-40B4-BE49-F238E27FC236}">
                <a16:creationId xmlns:a16="http://schemas.microsoft.com/office/drawing/2014/main" id="{C7DE5DB1-6DB8-E04B-BC60-D5FDC8A2FF8E}"/>
              </a:ext>
            </a:extLst>
          </p:cNvPr>
          <p:cNvSpPr>
            <a:spLocks noGrp="1"/>
          </p:cNvSpPr>
          <p:nvPr>
            <p:ph type="pic" sz="quarter" idx="32" hasCustomPrompt="1"/>
          </p:nvPr>
        </p:nvSpPr>
        <p:spPr>
          <a:xfrm>
            <a:off x="6375871" y="1497409"/>
            <a:ext cx="1969061" cy="1811408"/>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4"/>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4"/>
                </a:solidFill>
                <a:latin typeface="Arial" panose="020B0604020202020204" pitchFamily="34" charset="0"/>
                <a:cs typeface="Arial" panose="020B0604020202020204" pitchFamily="34" charset="0"/>
              </a:defRPr>
            </a:lvl1pPr>
          </a:lstStyle>
          <a:p>
            <a:r>
              <a:rPr lang="en-US" dirty="0"/>
              <a:t>IMAGE GRAPHIC</a:t>
            </a:r>
          </a:p>
        </p:txBody>
      </p:sp>
      <p:sp>
        <p:nvSpPr>
          <p:cNvPr id="19" name="Picture Placeholder 15">
            <a:extLst>
              <a:ext uri="{FF2B5EF4-FFF2-40B4-BE49-F238E27FC236}">
                <a16:creationId xmlns:a16="http://schemas.microsoft.com/office/drawing/2014/main" id="{63027B12-7BAD-CB4B-A001-E8CDC161DF5E}"/>
              </a:ext>
            </a:extLst>
          </p:cNvPr>
          <p:cNvSpPr>
            <a:spLocks noGrp="1"/>
          </p:cNvSpPr>
          <p:nvPr>
            <p:ph type="pic" sz="quarter" idx="31" hasCustomPrompt="1"/>
          </p:nvPr>
        </p:nvSpPr>
        <p:spPr>
          <a:xfrm>
            <a:off x="3612184" y="1497409"/>
            <a:ext cx="1969061" cy="1811408"/>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4"/>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4"/>
                </a:solidFill>
                <a:latin typeface="Arial" panose="020B0604020202020204" pitchFamily="34" charset="0"/>
                <a:cs typeface="Arial" panose="020B0604020202020204" pitchFamily="34" charset="0"/>
              </a:defRPr>
            </a:lvl1pPr>
          </a:lstStyle>
          <a:p>
            <a:r>
              <a:rPr lang="en-US" dirty="0"/>
              <a:t>IMAGE GRAPHIC</a:t>
            </a:r>
          </a:p>
        </p:txBody>
      </p:sp>
      <p:sp>
        <p:nvSpPr>
          <p:cNvPr id="18" name="Picture Placeholder 15">
            <a:extLst>
              <a:ext uri="{FF2B5EF4-FFF2-40B4-BE49-F238E27FC236}">
                <a16:creationId xmlns:a16="http://schemas.microsoft.com/office/drawing/2014/main" id="{DF86545D-CA78-9149-AC11-CA95DA5BBC18}"/>
              </a:ext>
            </a:extLst>
          </p:cNvPr>
          <p:cNvSpPr>
            <a:spLocks noGrp="1"/>
          </p:cNvSpPr>
          <p:nvPr>
            <p:ph type="pic" sz="quarter" idx="30" hasCustomPrompt="1"/>
          </p:nvPr>
        </p:nvSpPr>
        <p:spPr>
          <a:xfrm>
            <a:off x="848497" y="1497409"/>
            <a:ext cx="1969061" cy="1811408"/>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4"/>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4"/>
                </a:solidFill>
                <a:latin typeface="Arial" panose="020B0604020202020204" pitchFamily="34" charset="0"/>
                <a:cs typeface="Arial" panose="020B0604020202020204" pitchFamily="34" charset="0"/>
              </a:defRPr>
            </a:lvl1pPr>
          </a:lstStyle>
          <a:p>
            <a:r>
              <a:rPr lang="en-US" dirty="0"/>
              <a:t>IMAGE GRAPHIC</a:t>
            </a:r>
          </a:p>
        </p:txBody>
      </p:sp>
      <p:sp>
        <p:nvSpPr>
          <p:cNvPr id="4" name="Text Placeholder 8">
            <a:extLst>
              <a:ext uri="{FF2B5EF4-FFF2-40B4-BE49-F238E27FC236}">
                <a16:creationId xmlns:a16="http://schemas.microsoft.com/office/drawing/2014/main" id="{FBA58542-58F0-3E4C-9E62-8C7D8DC65C2B}"/>
              </a:ext>
            </a:extLst>
          </p:cNvPr>
          <p:cNvSpPr>
            <a:spLocks noGrp="1"/>
          </p:cNvSpPr>
          <p:nvPr>
            <p:ph type="body" sz="quarter" idx="21" hasCustomPrompt="1"/>
          </p:nvPr>
        </p:nvSpPr>
        <p:spPr>
          <a:xfrm>
            <a:off x="848499" y="460050"/>
            <a:ext cx="7496433" cy="657001"/>
          </a:xfrm>
          <a:prstGeom prst="rect">
            <a:avLst/>
          </a:prstGeom>
        </p:spPr>
        <p:txBody>
          <a:bodyPr lIns="0" tIns="0" rIns="0" bIns="0"/>
          <a:lstStyle>
            <a:lvl1pPr marL="0" marR="0" indent="0" algn="l" defTabSz="309563" rtl="0" fontAlgn="auto" latinLnBrk="0" hangingPunct="0">
              <a:lnSpc>
                <a:spcPct val="8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0" name="Text Placeholder 10">
            <a:extLst>
              <a:ext uri="{FF2B5EF4-FFF2-40B4-BE49-F238E27FC236}">
                <a16:creationId xmlns:a16="http://schemas.microsoft.com/office/drawing/2014/main" id="{CF8E3B85-52C2-C545-9154-AC15D3A663D9}"/>
              </a:ext>
            </a:extLst>
          </p:cNvPr>
          <p:cNvSpPr>
            <a:spLocks noGrp="1"/>
          </p:cNvSpPr>
          <p:nvPr>
            <p:ph type="body" sz="quarter" idx="23" hasCustomPrompt="1"/>
          </p:nvPr>
        </p:nvSpPr>
        <p:spPr>
          <a:xfrm>
            <a:off x="848498" y="3474039"/>
            <a:ext cx="1969062" cy="1015899"/>
          </a:xfrm>
          <a:prstGeom prst="rect">
            <a:avLst/>
          </a:prstGeom>
        </p:spPr>
        <p:txBody>
          <a:bodyPr lIns="0" tIns="0" rIns="0" bIns="0"/>
          <a:lstStyle>
            <a:lvl1pPr marL="0" marR="0" indent="0" algn="ctr" defTabSz="309563" rtl="0" fontAlgn="auto" latinLnBrk="0" hangingPunct="0">
              <a:lnSpc>
                <a:spcPct val="100000"/>
              </a:lnSpc>
              <a:spcBef>
                <a:spcPts val="0"/>
              </a:spcBef>
              <a:spcAft>
                <a:spcPts val="0"/>
              </a:spcAft>
              <a:buClrTx/>
              <a:buSzTx/>
              <a:buFontTx/>
              <a:buNone/>
              <a:tabLst/>
              <a:defRPr kumimoji="0" lang="en-US" sz="10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a:t>
            </a:r>
            <a:br>
              <a:rPr lang="en-US" dirty="0"/>
            </a:br>
            <a:r>
              <a:rPr lang="en-US" dirty="0"/>
              <a:t>in Arial 10 </a:t>
            </a:r>
            <a:r>
              <a:rPr lang="en-US" dirty="0" err="1"/>
              <a:t>pt</a:t>
            </a:r>
            <a:endParaRPr lang="en-US" dirty="0"/>
          </a:p>
        </p:txBody>
      </p:sp>
      <p:sp>
        <p:nvSpPr>
          <p:cNvPr id="12" name="Text Placeholder 10">
            <a:extLst>
              <a:ext uri="{FF2B5EF4-FFF2-40B4-BE49-F238E27FC236}">
                <a16:creationId xmlns:a16="http://schemas.microsoft.com/office/drawing/2014/main" id="{FB4A914B-1733-2645-8D51-40636476163B}"/>
              </a:ext>
            </a:extLst>
          </p:cNvPr>
          <p:cNvSpPr>
            <a:spLocks noGrp="1"/>
          </p:cNvSpPr>
          <p:nvPr>
            <p:ph type="body" sz="quarter" idx="27" hasCustomPrompt="1"/>
          </p:nvPr>
        </p:nvSpPr>
        <p:spPr>
          <a:xfrm>
            <a:off x="3612183" y="3474039"/>
            <a:ext cx="1969062" cy="1015899"/>
          </a:xfrm>
          <a:prstGeom prst="rect">
            <a:avLst/>
          </a:prstGeom>
        </p:spPr>
        <p:txBody>
          <a:bodyPr lIns="0" tIns="0" rIns="0" bIns="0"/>
          <a:lstStyle>
            <a:lvl1pPr marL="0" marR="0" indent="0" algn="ctr" defTabSz="309563" rtl="0" fontAlgn="auto" latinLnBrk="0" hangingPunct="0">
              <a:lnSpc>
                <a:spcPct val="100000"/>
              </a:lnSpc>
              <a:spcBef>
                <a:spcPts val="0"/>
              </a:spcBef>
              <a:spcAft>
                <a:spcPts val="0"/>
              </a:spcAft>
              <a:buClrTx/>
              <a:buSzTx/>
              <a:buFontTx/>
              <a:buNone/>
              <a:tabLst/>
              <a:defRPr kumimoji="0" lang="en-US" sz="11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a:t>
            </a:r>
            <a:br>
              <a:rPr lang="en-US" dirty="0"/>
            </a:br>
            <a:r>
              <a:rPr lang="en-US" dirty="0"/>
              <a:t>in Arial 10 </a:t>
            </a:r>
            <a:r>
              <a:rPr lang="en-US" dirty="0" err="1"/>
              <a:t>pt</a:t>
            </a:r>
            <a:endParaRPr lang="en-US" dirty="0"/>
          </a:p>
        </p:txBody>
      </p:sp>
      <p:sp>
        <p:nvSpPr>
          <p:cNvPr id="13" name="Text Placeholder 10">
            <a:extLst>
              <a:ext uri="{FF2B5EF4-FFF2-40B4-BE49-F238E27FC236}">
                <a16:creationId xmlns:a16="http://schemas.microsoft.com/office/drawing/2014/main" id="{605DD6E0-60A3-5A4F-B826-BB265BA847E8}"/>
              </a:ext>
            </a:extLst>
          </p:cNvPr>
          <p:cNvSpPr>
            <a:spLocks noGrp="1"/>
          </p:cNvSpPr>
          <p:nvPr>
            <p:ph type="body" sz="quarter" idx="28" hasCustomPrompt="1"/>
          </p:nvPr>
        </p:nvSpPr>
        <p:spPr>
          <a:xfrm>
            <a:off x="6375870" y="3474039"/>
            <a:ext cx="1969062" cy="1015899"/>
          </a:xfrm>
          <a:prstGeom prst="rect">
            <a:avLst/>
          </a:prstGeom>
        </p:spPr>
        <p:txBody>
          <a:bodyPr lIns="0" tIns="0" rIns="0" bIns="0"/>
          <a:lstStyle>
            <a:lvl1pPr marL="0" marR="0" indent="0" algn="ctr" defTabSz="309563" rtl="0" fontAlgn="auto" latinLnBrk="0" hangingPunct="0">
              <a:lnSpc>
                <a:spcPct val="100000"/>
              </a:lnSpc>
              <a:spcBef>
                <a:spcPts val="0"/>
              </a:spcBef>
              <a:spcAft>
                <a:spcPts val="0"/>
              </a:spcAft>
              <a:buClrTx/>
              <a:buSzTx/>
              <a:buFontTx/>
              <a:buNone/>
              <a:tabLst/>
              <a:defRPr kumimoji="0" lang="en-US" sz="11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a:t>
            </a:r>
            <a:br>
              <a:rPr lang="en-US" dirty="0"/>
            </a:br>
            <a:r>
              <a:rPr lang="en-US" dirty="0"/>
              <a:t>in Arial 10 </a:t>
            </a:r>
            <a:r>
              <a:rPr lang="en-US" dirty="0" err="1"/>
              <a:t>pt</a:t>
            </a:r>
            <a:endParaRPr lang="en-US" dirty="0"/>
          </a:p>
        </p:txBody>
      </p:sp>
      <p:sp>
        <p:nvSpPr>
          <p:cNvPr id="16" name="Title">
            <a:extLst>
              <a:ext uri="{FF2B5EF4-FFF2-40B4-BE49-F238E27FC236}">
                <a16:creationId xmlns:a16="http://schemas.microsoft.com/office/drawing/2014/main" id="{6B0E7F62-18DD-DE44-833E-7944BBD7E6C2}"/>
              </a:ext>
            </a:extLst>
          </p:cNvPr>
          <p:cNvSpPr txBox="1">
            <a:spLocks noGrp="1"/>
          </p:cNvSpPr>
          <p:nvPr>
            <p:ph type="body" sz="quarter" idx="24" hasCustomPrompt="1"/>
          </p:nvPr>
        </p:nvSpPr>
        <p:spPr>
          <a:xfrm>
            <a:off x="848497" y="4930349"/>
            <a:ext cx="5972362"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4" name="Title">
            <a:extLst>
              <a:ext uri="{FF2B5EF4-FFF2-40B4-BE49-F238E27FC236}">
                <a16:creationId xmlns:a16="http://schemas.microsoft.com/office/drawing/2014/main" id="{5C7F7258-0480-CD4F-8C96-7F574B3FA2F4}"/>
              </a:ext>
            </a:extLst>
          </p:cNvPr>
          <p:cNvSpPr txBox="1">
            <a:spLocks noGrp="1"/>
          </p:cNvSpPr>
          <p:nvPr>
            <p:ph type="body" sz="quarter" idx="29" hasCustomPrompt="1"/>
          </p:nvPr>
        </p:nvSpPr>
        <p:spPr>
          <a:xfrm>
            <a:off x="848497"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a:t>
            </a:r>
          </a:p>
        </p:txBody>
      </p:sp>
      <p:cxnSp>
        <p:nvCxnSpPr>
          <p:cNvPr id="15" name="Rechte verbindingslijn 14">
            <a:extLst>
              <a:ext uri="{FF2B5EF4-FFF2-40B4-BE49-F238E27FC236}">
                <a16:creationId xmlns:a16="http://schemas.microsoft.com/office/drawing/2014/main" id="{5C542D88-5949-5C40-B48D-93EB7684D41A}"/>
              </a:ext>
            </a:extLst>
          </p:cNvPr>
          <p:cNvCxnSpPr>
            <a:cxnSpLocks/>
          </p:cNvCxnSpPr>
          <p:nvPr userDrawn="1"/>
        </p:nvCxnSpPr>
        <p:spPr>
          <a:xfrm>
            <a:off x="848497" y="223365"/>
            <a:ext cx="8295503" cy="0"/>
          </a:xfrm>
          <a:prstGeom prst="line">
            <a:avLst/>
          </a:prstGeom>
          <a:noFill/>
          <a:ln w="9525"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pic>
        <p:nvPicPr>
          <p:cNvPr id="21" name="Afbeelding 20">
            <a:extLst>
              <a:ext uri="{FF2B5EF4-FFF2-40B4-BE49-F238E27FC236}">
                <a16:creationId xmlns:a16="http://schemas.microsoft.com/office/drawing/2014/main" id="{3502A29C-743D-884F-BF27-99F328736F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5490" y="4396451"/>
            <a:ext cx="954980" cy="682128"/>
          </a:xfrm>
          <a:prstGeom prst="rect">
            <a:avLst/>
          </a:prstGeom>
        </p:spPr>
      </p:pic>
    </p:spTree>
    <p:extLst>
      <p:ext uri="{BB962C8B-B14F-4D97-AF65-F5344CB8AC3E}">
        <p14:creationId xmlns:p14="http://schemas.microsoft.com/office/powerpoint/2010/main" val="1479619167"/>
      </p:ext>
    </p:extLst>
  </p:cSld>
  <p:clrMapOvr>
    <a:masterClrMapping/>
  </p:clrMapOvr>
  <p:transition spd="slow">
    <p:push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5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6" y="460050"/>
            <a:ext cx="7637615"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7" y="4930349"/>
            <a:ext cx="715046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5" name="Text Placeholder 10">
            <a:extLst>
              <a:ext uri="{FF2B5EF4-FFF2-40B4-BE49-F238E27FC236}">
                <a16:creationId xmlns:a16="http://schemas.microsoft.com/office/drawing/2014/main" id="{D855459E-B885-E840-B075-471E2B6234A5}"/>
              </a:ext>
            </a:extLst>
          </p:cNvPr>
          <p:cNvSpPr>
            <a:spLocks noGrp="1"/>
          </p:cNvSpPr>
          <p:nvPr>
            <p:ph type="body" sz="quarter" idx="25" hasCustomPrompt="1"/>
          </p:nvPr>
        </p:nvSpPr>
        <p:spPr>
          <a:xfrm>
            <a:off x="739726" y="1354558"/>
            <a:ext cx="7637615" cy="473764"/>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6" y="2092339"/>
            <a:ext cx="7637615" cy="2258746"/>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63"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pic>
        <p:nvPicPr>
          <p:cNvPr id="18" name="Afbeelding 17">
            <a:extLst>
              <a:ext uri="{FF2B5EF4-FFF2-40B4-BE49-F238E27FC236}">
                <a16:creationId xmlns:a16="http://schemas.microsoft.com/office/drawing/2014/main" id="{7487D539-2E81-7442-8478-161ACBB4B7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84816" y="98278"/>
            <a:ext cx="595810" cy="595810"/>
          </a:xfrm>
          <a:prstGeom prst="rect">
            <a:avLst/>
          </a:prstGeom>
        </p:spPr>
      </p:pic>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6" y="77811"/>
            <a:ext cx="7637615"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pic>
        <p:nvPicPr>
          <p:cNvPr id="10" name="Afbeelding 9">
            <a:extLst>
              <a:ext uri="{FF2B5EF4-FFF2-40B4-BE49-F238E27FC236}">
                <a16:creationId xmlns:a16="http://schemas.microsoft.com/office/drawing/2014/main" id="{6B3963C9-E385-B94C-A0CC-531D2F9050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5490" y="4396451"/>
            <a:ext cx="954980" cy="682128"/>
          </a:xfrm>
          <a:prstGeom prst="rect">
            <a:avLst/>
          </a:prstGeom>
        </p:spPr>
      </p:pic>
    </p:spTree>
    <p:extLst>
      <p:ext uri="{BB962C8B-B14F-4D97-AF65-F5344CB8AC3E}">
        <p14:creationId xmlns:p14="http://schemas.microsoft.com/office/powerpoint/2010/main" val="762485578"/>
      </p:ext>
    </p:extLst>
  </p:cSld>
  <p:clrMapOvr>
    <a:masterClrMapping/>
  </p:clrMapOvr>
  <p:transition spd="slow">
    <p:push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2_2">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BEC3E291-ADD6-D54D-8913-2FA9C0F17921}"/>
              </a:ext>
            </a:extLst>
          </p:cNvPr>
          <p:cNvSpPr/>
          <p:nvPr userDrawn="1"/>
        </p:nvSpPr>
        <p:spPr>
          <a:xfrm>
            <a:off x="-1" y="-8246"/>
            <a:ext cx="7772399" cy="515174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12" name="Afbeelding 11">
            <a:extLst>
              <a:ext uri="{FF2B5EF4-FFF2-40B4-BE49-F238E27FC236}">
                <a16:creationId xmlns:a16="http://schemas.microsoft.com/office/drawing/2014/main" id="{BD56C805-A42C-564B-AED5-A02F4025F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pic>
        <p:nvPicPr>
          <p:cNvPr id="8" name="Afbeelding 7">
            <a:extLst>
              <a:ext uri="{FF2B5EF4-FFF2-40B4-BE49-F238E27FC236}">
                <a16:creationId xmlns:a16="http://schemas.microsoft.com/office/drawing/2014/main" id="{49CD63BA-4712-9543-B0E4-A11291D443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5118" y="3730388"/>
            <a:ext cx="995768" cy="1186027"/>
          </a:xfrm>
          <a:prstGeom prst="rect">
            <a:avLst/>
          </a:prstGeom>
        </p:spPr>
      </p:pic>
      <p:pic>
        <p:nvPicPr>
          <p:cNvPr id="11" name="Afbeelding 10">
            <a:extLst>
              <a:ext uri="{FF2B5EF4-FFF2-40B4-BE49-F238E27FC236}">
                <a16:creationId xmlns:a16="http://schemas.microsoft.com/office/drawing/2014/main" id="{EC149DE7-E47E-374F-ACBA-34067202E67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79650" y="448954"/>
            <a:ext cx="4226553" cy="2549004"/>
          </a:xfrm>
          <a:prstGeom prst="rect">
            <a:avLst/>
          </a:prstGeom>
        </p:spPr>
      </p:pic>
    </p:spTree>
    <p:extLst>
      <p:ext uri="{BB962C8B-B14F-4D97-AF65-F5344CB8AC3E}">
        <p14:creationId xmlns:p14="http://schemas.microsoft.com/office/powerpoint/2010/main" val="3290834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1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4*#ppt_w"/>
                                          </p:val>
                                        </p:tav>
                                        <p:tav tm="100000">
                                          <p:val>
                                            <p:strVal val="#ppt_w"/>
                                          </p:val>
                                        </p:tav>
                                      </p:tavLst>
                                    </p:anim>
                                    <p:anim calcmode="lin" valueType="num">
                                      <p:cBhvr>
                                        <p:cTn id="8" dur="500" fill="hold"/>
                                        <p:tgtEl>
                                          <p:spTgt spid="11"/>
                                        </p:tgtEl>
                                        <p:attrNameLst>
                                          <p:attrName>ppt_h</p:attrName>
                                        </p:attrNameLst>
                                      </p:cBhvr>
                                      <p:tavLst>
                                        <p:tav tm="0">
                                          <p:val>
                                            <p:strVal val="4*#ppt_h"/>
                                          </p:val>
                                        </p:tav>
                                        <p:tav tm="100000">
                                          <p:val>
                                            <p:strVal val="#ppt_h"/>
                                          </p:val>
                                        </p:tav>
                                      </p:tavLst>
                                    </p:anim>
                                  </p:childTnLst>
                                </p:cTn>
                              </p:par>
                            </p:childTnLst>
                          </p:cTn>
                        </p:par>
                        <p:par>
                          <p:cTn id="9" fill="hold">
                            <p:stCondLst>
                              <p:cond delay="65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0_2">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BEC3E291-ADD6-D54D-8913-2FA9C0F17921}"/>
              </a:ext>
            </a:extLst>
          </p:cNvPr>
          <p:cNvSpPr/>
          <p:nvPr userDrawn="1"/>
        </p:nvSpPr>
        <p:spPr>
          <a:xfrm>
            <a:off x="-1" y="-8246"/>
            <a:ext cx="7772399" cy="515174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12" name="Afbeelding 11">
            <a:extLst>
              <a:ext uri="{FF2B5EF4-FFF2-40B4-BE49-F238E27FC236}">
                <a16:creationId xmlns:a16="http://schemas.microsoft.com/office/drawing/2014/main" id="{BD56C805-A42C-564B-AED5-A02F4025F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pic>
        <p:nvPicPr>
          <p:cNvPr id="8" name="Afbeelding 7">
            <a:extLst>
              <a:ext uri="{FF2B5EF4-FFF2-40B4-BE49-F238E27FC236}">
                <a16:creationId xmlns:a16="http://schemas.microsoft.com/office/drawing/2014/main" id="{49CD63BA-4712-9543-B0E4-A11291D443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5118" y="3730388"/>
            <a:ext cx="995768" cy="1186027"/>
          </a:xfrm>
          <a:prstGeom prst="rect">
            <a:avLst/>
          </a:prstGeom>
        </p:spPr>
      </p:pic>
      <p:pic>
        <p:nvPicPr>
          <p:cNvPr id="11" name="Afbeelding 10">
            <a:extLst>
              <a:ext uri="{FF2B5EF4-FFF2-40B4-BE49-F238E27FC236}">
                <a16:creationId xmlns:a16="http://schemas.microsoft.com/office/drawing/2014/main" id="{EC149DE7-E47E-374F-ACBA-34067202E67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79650" y="448954"/>
            <a:ext cx="4226553" cy="2549004"/>
          </a:xfrm>
          <a:prstGeom prst="rect">
            <a:avLst/>
          </a:prstGeom>
        </p:spPr>
      </p:pic>
    </p:spTree>
    <p:extLst>
      <p:ext uri="{BB962C8B-B14F-4D97-AF65-F5344CB8AC3E}">
        <p14:creationId xmlns:p14="http://schemas.microsoft.com/office/powerpoint/2010/main" val="72762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1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4*#ppt_w"/>
                                          </p:val>
                                        </p:tav>
                                        <p:tav tm="100000">
                                          <p:val>
                                            <p:strVal val="#ppt_w"/>
                                          </p:val>
                                        </p:tav>
                                      </p:tavLst>
                                    </p:anim>
                                    <p:anim calcmode="lin" valueType="num">
                                      <p:cBhvr>
                                        <p:cTn id="8" dur="500" fill="hold"/>
                                        <p:tgtEl>
                                          <p:spTgt spid="11"/>
                                        </p:tgtEl>
                                        <p:attrNameLst>
                                          <p:attrName>ppt_h</p:attrName>
                                        </p:attrNameLst>
                                      </p:cBhvr>
                                      <p:tavLst>
                                        <p:tav tm="0">
                                          <p:val>
                                            <p:strVal val="4*#ppt_h"/>
                                          </p:val>
                                        </p:tav>
                                        <p:tav tm="100000">
                                          <p:val>
                                            <p:strVal val="#ppt_h"/>
                                          </p:val>
                                        </p:tav>
                                      </p:tavLst>
                                    </p:anim>
                                  </p:childTnLst>
                                </p:cTn>
                              </p:par>
                            </p:childTnLst>
                          </p:cTn>
                        </p:par>
                        <p:par>
                          <p:cTn id="9" fill="hold">
                            <p:stCondLst>
                              <p:cond delay="65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1_2">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BEC3E291-ADD6-D54D-8913-2FA9C0F17921}"/>
              </a:ext>
            </a:extLst>
          </p:cNvPr>
          <p:cNvSpPr/>
          <p:nvPr userDrawn="1"/>
        </p:nvSpPr>
        <p:spPr>
          <a:xfrm>
            <a:off x="-1" y="-8246"/>
            <a:ext cx="7772399" cy="5151746"/>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12" name="Afbeelding 11">
            <a:extLst>
              <a:ext uri="{FF2B5EF4-FFF2-40B4-BE49-F238E27FC236}">
                <a16:creationId xmlns:a16="http://schemas.microsoft.com/office/drawing/2014/main" id="{BD56C805-A42C-564B-AED5-A02F4025F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pic>
        <p:nvPicPr>
          <p:cNvPr id="8" name="Afbeelding 7">
            <a:extLst>
              <a:ext uri="{FF2B5EF4-FFF2-40B4-BE49-F238E27FC236}">
                <a16:creationId xmlns:a16="http://schemas.microsoft.com/office/drawing/2014/main" id="{49CD63BA-4712-9543-B0E4-A11291D443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5118" y="3730388"/>
            <a:ext cx="995768" cy="1186027"/>
          </a:xfrm>
          <a:prstGeom prst="rect">
            <a:avLst/>
          </a:prstGeom>
        </p:spPr>
      </p:pic>
      <p:pic>
        <p:nvPicPr>
          <p:cNvPr id="11" name="Afbeelding 10">
            <a:extLst>
              <a:ext uri="{FF2B5EF4-FFF2-40B4-BE49-F238E27FC236}">
                <a16:creationId xmlns:a16="http://schemas.microsoft.com/office/drawing/2014/main" id="{EC149DE7-E47E-374F-ACBA-34067202E67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79650" y="448954"/>
            <a:ext cx="4226553" cy="2549004"/>
          </a:xfrm>
          <a:prstGeom prst="rect">
            <a:avLst/>
          </a:prstGeom>
        </p:spPr>
      </p:pic>
    </p:spTree>
    <p:extLst>
      <p:ext uri="{BB962C8B-B14F-4D97-AF65-F5344CB8AC3E}">
        <p14:creationId xmlns:p14="http://schemas.microsoft.com/office/powerpoint/2010/main" val="4232084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1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4*#ppt_w"/>
                                          </p:val>
                                        </p:tav>
                                        <p:tav tm="100000">
                                          <p:val>
                                            <p:strVal val="#ppt_w"/>
                                          </p:val>
                                        </p:tav>
                                      </p:tavLst>
                                    </p:anim>
                                    <p:anim calcmode="lin" valueType="num">
                                      <p:cBhvr>
                                        <p:cTn id="8" dur="500" fill="hold"/>
                                        <p:tgtEl>
                                          <p:spTgt spid="11"/>
                                        </p:tgtEl>
                                        <p:attrNameLst>
                                          <p:attrName>ppt_h</p:attrName>
                                        </p:attrNameLst>
                                      </p:cBhvr>
                                      <p:tavLst>
                                        <p:tav tm="0">
                                          <p:val>
                                            <p:strVal val="4*#ppt_h"/>
                                          </p:val>
                                        </p:tav>
                                        <p:tav tm="100000">
                                          <p:val>
                                            <p:strVal val="#ppt_h"/>
                                          </p:val>
                                        </p:tav>
                                      </p:tavLst>
                                    </p:anim>
                                  </p:childTnLst>
                                </p:cTn>
                              </p:par>
                            </p:childTnLst>
                          </p:cTn>
                        </p:par>
                        <p:par>
                          <p:cTn id="9" fill="hold">
                            <p:stCondLst>
                              <p:cond delay="65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3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BAE8A1F-78A0-1E4B-8D2C-B845247B4956}"/>
              </a:ext>
            </a:extLst>
          </p:cNvPr>
          <p:cNvSpPr/>
          <p:nvPr userDrawn="1"/>
        </p:nvSpPr>
        <p:spPr>
          <a:xfrm>
            <a:off x="0" y="0"/>
            <a:ext cx="6514482" cy="51435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9" name="Afbeelding 8">
            <a:extLst>
              <a:ext uri="{FF2B5EF4-FFF2-40B4-BE49-F238E27FC236}">
                <a16:creationId xmlns:a16="http://schemas.microsoft.com/office/drawing/2014/main" id="{F533BF3D-7066-2046-ABAB-AE76D727D3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57918" y="0"/>
            <a:ext cx="7772400" cy="5143500"/>
          </a:xfrm>
          <a:prstGeom prst="rect">
            <a:avLst/>
          </a:prstGeom>
          <a:noFill/>
        </p:spPr>
      </p:pic>
      <p:sp>
        <p:nvSpPr>
          <p:cNvPr id="5" name="Title">
            <a:extLst>
              <a:ext uri="{FF2B5EF4-FFF2-40B4-BE49-F238E27FC236}">
                <a16:creationId xmlns:a16="http://schemas.microsoft.com/office/drawing/2014/main" id="{79DA6B5D-24F7-D243-93FC-ADF517F5AAB1}"/>
              </a:ext>
            </a:extLst>
          </p:cNvPr>
          <p:cNvSpPr txBox="1">
            <a:spLocks noGrp="1"/>
          </p:cNvSpPr>
          <p:nvPr>
            <p:ph type="body" sz="quarter" idx="14" hasCustomPrompt="1"/>
          </p:nvPr>
        </p:nvSpPr>
        <p:spPr>
          <a:xfrm>
            <a:off x="527051" y="1677501"/>
            <a:ext cx="5664199" cy="830997"/>
          </a:xfrm>
          <a:prstGeom prst="rect">
            <a:avLst/>
          </a:prstGeom>
        </p:spPr>
        <p:txBody>
          <a:bodyPr wrap="square" lIns="0" tIns="0" rIns="0" bIns="0" anchor="b" anchorCtr="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Title goes here in Arial Bold maximum 2 lines</a:t>
            </a:r>
          </a:p>
        </p:txBody>
      </p:sp>
      <p:pic>
        <p:nvPicPr>
          <p:cNvPr id="3" name="Afbeelding 2">
            <a:extLst>
              <a:ext uri="{FF2B5EF4-FFF2-40B4-BE49-F238E27FC236}">
                <a16:creationId xmlns:a16="http://schemas.microsoft.com/office/drawing/2014/main" id="{3BC753A1-36D0-2D49-9132-BCB166B074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4802" y="1450974"/>
            <a:ext cx="1714030" cy="2041525"/>
          </a:xfrm>
          <a:prstGeom prst="rect">
            <a:avLst/>
          </a:prstGeom>
        </p:spPr>
      </p:pic>
      <p:sp>
        <p:nvSpPr>
          <p:cNvPr id="8" name="Title">
            <a:extLst>
              <a:ext uri="{FF2B5EF4-FFF2-40B4-BE49-F238E27FC236}">
                <a16:creationId xmlns:a16="http://schemas.microsoft.com/office/drawing/2014/main" id="{EB307DD3-73F9-364A-8286-C64E99B0DA08}"/>
              </a:ext>
            </a:extLst>
          </p:cNvPr>
          <p:cNvSpPr txBox="1">
            <a:spLocks noGrp="1"/>
          </p:cNvSpPr>
          <p:nvPr>
            <p:ph type="body" sz="quarter" idx="21" hasCustomPrompt="1"/>
          </p:nvPr>
        </p:nvSpPr>
        <p:spPr>
          <a:xfrm>
            <a:off x="527051" y="2696676"/>
            <a:ext cx="5664199" cy="138499"/>
          </a:xfrm>
          <a:prstGeom prst="rect">
            <a:avLst/>
          </a:prstGeom>
        </p:spPr>
        <p:txBody>
          <a:bodyPr wrap="square" lIns="0" tIns="0" rIns="0" bIns="0">
            <a:spAutoFit/>
          </a:bodyPr>
          <a:lstStyle>
            <a:lvl1pPr algn="l">
              <a:lnSpc>
                <a:spcPct val="90000"/>
              </a:lnSpc>
              <a:defRPr sz="1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err="1"/>
              <a:t>Petten</a:t>
            </a:r>
            <a:r>
              <a:rPr lang="en-US" dirty="0"/>
              <a:t>, &lt;date&gt;</a:t>
            </a:r>
          </a:p>
        </p:txBody>
      </p:sp>
    </p:spTree>
    <p:extLst>
      <p:ext uri="{BB962C8B-B14F-4D97-AF65-F5344CB8AC3E}">
        <p14:creationId xmlns:p14="http://schemas.microsoft.com/office/powerpoint/2010/main" val="3539859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3_2">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BEC3E291-ADD6-D54D-8913-2FA9C0F17921}"/>
              </a:ext>
            </a:extLst>
          </p:cNvPr>
          <p:cNvSpPr/>
          <p:nvPr userDrawn="1"/>
        </p:nvSpPr>
        <p:spPr>
          <a:xfrm>
            <a:off x="-1" y="-8246"/>
            <a:ext cx="7772399" cy="5151746"/>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12" name="Afbeelding 11">
            <a:extLst>
              <a:ext uri="{FF2B5EF4-FFF2-40B4-BE49-F238E27FC236}">
                <a16:creationId xmlns:a16="http://schemas.microsoft.com/office/drawing/2014/main" id="{BD56C805-A42C-564B-AED5-A02F4025F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pic>
        <p:nvPicPr>
          <p:cNvPr id="8" name="Afbeelding 7">
            <a:extLst>
              <a:ext uri="{FF2B5EF4-FFF2-40B4-BE49-F238E27FC236}">
                <a16:creationId xmlns:a16="http://schemas.microsoft.com/office/drawing/2014/main" id="{49CD63BA-4712-9543-B0E4-A11291D443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5118" y="3730388"/>
            <a:ext cx="995768" cy="1186027"/>
          </a:xfrm>
          <a:prstGeom prst="rect">
            <a:avLst/>
          </a:prstGeom>
        </p:spPr>
      </p:pic>
      <p:pic>
        <p:nvPicPr>
          <p:cNvPr id="11" name="Afbeelding 10">
            <a:extLst>
              <a:ext uri="{FF2B5EF4-FFF2-40B4-BE49-F238E27FC236}">
                <a16:creationId xmlns:a16="http://schemas.microsoft.com/office/drawing/2014/main" id="{EC149DE7-E47E-374F-ACBA-34067202E67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79650" y="448954"/>
            <a:ext cx="4226553" cy="2549004"/>
          </a:xfrm>
          <a:prstGeom prst="rect">
            <a:avLst/>
          </a:prstGeom>
        </p:spPr>
      </p:pic>
    </p:spTree>
    <p:extLst>
      <p:ext uri="{BB962C8B-B14F-4D97-AF65-F5344CB8AC3E}">
        <p14:creationId xmlns:p14="http://schemas.microsoft.com/office/powerpoint/2010/main" val="474083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1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4*#ppt_w"/>
                                          </p:val>
                                        </p:tav>
                                        <p:tav tm="100000">
                                          <p:val>
                                            <p:strVal val="#ppt_w"/>
                                          </p:val>
                                        </p:tav>
                                      </p:tavLst>
                                    </p:anim>
                                    <p:anim calcmode="lin" valueType="num">
                                      <p:cBhvr>
                                        <p:cTn id="8" dur="500" fill="hold"/>
                                        <p:tgtEl>
                                          <p:spTgt spid="11"/>
                                        </p:tgtEl>
                                        <p:attrNameLst>
                                          <p:attrName>ppt_h</p:attrName>
                                        </p:attrNameLst>
                                      </p:cBhvr>
                                      <p:tavLst>
                                        <p:tav tm="0">
                                          <p:val>
                                            <p:strVal val="4*#ppt_h"/>
                                          </p:val>
                                        </p:tav>
                                        <p:tav tm="100000">
                                          <p:val>
                                            <p:strVal val="#ppt_h"/>
                                          </p:val>
                                        </p:tav>
                                      </p:tavLst>
                                    </p:anim>
                                  </p:childTnLst>
                                </p:cTn>
                              </p:par>
                            </p:childTnLst>
                          </p:cTn>
                        </p:par>
                        <p:par>
                          <p:cTn id="9" fill="hold">
                            <p:stCondLst>
                              <p:cond delay="65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3_Main Slide 0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DA0CD8-BD0B-A047-977F-5383DF602AD4}"/>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5" name="Title 2">
            <a:extLst>
              <a:ext uri="{FF2B5EF4-FFF2-40B4-BE49-F238E27FC236}">
                <a16:creationId xmlns:a16="http://schemas.microsoft.com/office/drawing/2014/main" id="{8F939CB6-B845-D54B-B9F0-AD2567B56470}"/>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6" name="Title 3">
            <a:extLst>
              <a:ext uri="{FF2B5EF4-FFF2-40B4-BE49-F238E27FC236}">
                <a16:creationId xmlns:a16="http://schemas.microsoft.com/office/drawing/2014/main" id="{17A66A0C-F1B3-BF4B-A4D9-95B2D1E69741}"/>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7" name="Title 4">
            <a:extLst>
              <a:ext uri="{FF2B5EF4-FFF2-40B4-BE49-F238E27FC236}">
                <a16:creationId xmlns:a16="http://schemas.microsoft.com/office/drawing/2014/main" id="{C22F6C36-41EF-3146-ABCB-F4FCA14B38FF}"/>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8" name="Title 5">
            <a:extLst>
              <a:ext uri="{FF2B5EF4-FFF2-40B4-BE49-F238E27FC236}">
                <a16:creationId xmlns:a16="http://schemas.microsoft.com/office/drawing/2014/main" id="{763B62F1-70DC-2649-9518-A088D5B116F9}"/>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0" name="Title">
            <a:extLst>
              <a:ext uri="{FF2B5EF4-FFF2-40B4-BE49-F238E27FC236}">
                <a16:creationId xmlns:a16="http://schemas.microsoft.com/office/drawing/2014/main" id="{112E6351-E7C9-3A43-BC62-144ECA451342}"/>
              </a:ext>
            </a:extLst>
          </p:cNvPr>
          <p:cNvSpPr txBox="1">
            <a:spLocks noGrp="1"/>
          </p:cNvSpPr>
          <p:nvPr>
            <p:ph type="body" sz="quarter" idx="20" hasCustomPrompt="1"/>
          </p:nvPr>
        </p:nvSpPr>
        <p:spPr>
          <a:xfrm>
            <a:off x="739726" y="949553"/>
            <a:ext cx="3659279" cy="553998"/>
          </a:xfrm>
          <a:prstGeom prst="rect">
            <a:avLst/>
          </a:prstGeom>
        </p:spPr>
        <p:txBody>
          <a:bodyPr wrap="square" lIns="0" tIns="0" rIns="0" bIns="0">
            <a:spAutoFit/>
          </a:bodyPr>
          <a:lstStyle>
            <a:lvl1pPr algn="l">
              <a:lnSpc>
                <a:spcPct val="100000"/>
              </a:lnSpc>
              <a:defRPr sz="3600" b="1"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sp>
        <p:nvSpPr>
          <p:cNvPr id="12" name="Title">
            <a:extLst>
              <a:ext uri="{FF2B5EF4-FFF2-40B4-BE49-F238E27FC236}">
                <a16:creationId xmlns:a16="http://schemas.microsoft.com/office/drawing/2014/main" id="{026E7A89-E3A1-794B-8E2D-E2211ED4B341}"/>
              </a:ext>
            </a:extLst>
          </p:cNvPr>
          <p:cNvSpPr txBox="1">
            <a:spLocks noGrp="1"/>
          </p:cNvSpPr>
          <p:nvPr>
            <p:ph type="body" sz="quarter" idx="21" hasCustomPrompt="1"/>
          </p:nvPr>
        </p:nvSpPr>
        <p:spPr>
          <a:xfrm>
            <a:off x="739726" y="4930349"/>
            <a:ext cx="6081133" cy="193899"/>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7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a:t>
            </a:r>
            <a:r>
              <a:rPr lang="en-US" dirty="0" err="1"/>
              <a:t>bij</a:t>
            </a:r>
            <a:r>
              <a:rPr lang="en-US" dirty="0"/>
              <a:t> &lt;name&gt;, &lt;place, date&gt;&gt;</a:t>
            </a:r>
          </a:p>
          <a:p>
            <a:endParaRPr lang="en-US" dirty="0"/>
          </a:p>
        </p:txBody>
      </p:sp>
      <p:pic>
        <p:nvPicPr>
          <p:cNvPr id="13" name="Afbeelding 12">
            <a:extLst>
              <a:ext uri="{FF2B5EF4-FFF2-40B4-BE49-F238E27FC236}">
                <a16:creationId xmlns:a16="http://schemas.microsoft.com/office/drawing/2014/main" id="{9855B028-E278-6B4E-8505-D0B68A0B63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1" y="4160262"/>
            <a:ext cx="1222132" cy="872951"/>
          </a:xfrm>
          <a:prstGeom prst="rect">
            <a:avLst/>
          </a:prstGeom>
        </p:spPr>
      </p:pic>
    </p:spTree>
    <p:extLst>
      <p:ext uri="{BB962C8B-B14F-4D97-AF65-F5344CB8AC3E}">
        <p14:creationId xmlns:p14="http://schemas.microsoft.com/office/powerpoint/2010/main" val="193282071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6_Main Slide 01">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34163CE6-BFE1-364D-8DD3-E2F733F8ACB6}"/>
              </a:ext>
            </a:extLst>
          </p:cNvPr>
          <p:cNvSpPr/>
          <p:nvPr userDrawn="1"/>
        </p:nvSpPr>
        <p:spPr>
          <a:xfrm>
            <a:off x="0" y="0"/>
            <a:ext cx="4509179" cy="5143500"/>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11" name="Afbeelding 10">
            <a:extLst>
              <a:ext uri="{FF2B5EF4-FFF2-40B4-BE49-F238E27FC236}">
                <a16:creationId xmlns:a16="http://schemas.microsoft.com/office/drawing/2014/main" id="{EEB24420-7985-3D40-8784-FCAF18D81A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63221" y="0"/>
            <a:ext cx="7772400" cy="5143500"/>
          </a:xfrm>
          <a:prstGeom prst="rect">
            <a:avLst/>
          </a:prstGeom>
          <a:noFill/>
        </p:spPr>
      </p:pic>
      <p:sp>
        <p:nvSpPr>
          <p:cNvPr id="14" name="Title 1">
            <a:extLst>
              <a:ext uri="{FF2B5EF4-FFF2-40B4-BE49-F238E27FC236}">
                <a16:creationId xmlns:a16="http://schemas.microsoft.com/office/drawing/2014/main" id="{D51108F8-4B8A-ED44-BC47-F6B8156297FC}"/>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accent3"/>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5" name="Title 2">
            <a:extLst>
              <a:ext uri="{FF2B5EF4-FFF2-40B4-BE49-F238E27FC236}">
                <a16:creationId xmlns:a16="http://schemas.microsoft.com/office/drawing/2014/main" id="{9D93576B-B9A3-A74A-9244-E9702BE3D7A3}"/>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accent3"/>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6" name="Title 3">
            <a:extLst>
              <a:ext uri="{FF2B5EF4-FFF2-40B4-BE49-F238E27FC236}">
                <a16:creationId xmlns:a16="http://schemas.microsoft.com/office/drawing/2014/main" id="{4ACB6969-02CB-614E-9E57-0D80642C73B1}"/>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accent3"/>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7" name="Title 4">
            <a:extLst>
              <a:ext uri="{FF2B5EF4-FFF2-40B4-BE49-F238E27FC236}">
                <a16:creationId xmlns:a16="http://schemas.microsoft.com/office/drawing/2014/main" id="{A9E6D13C-B89C-A445-8B7C-961D3B7732C5}"/>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accent3"/>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8" name="Title 5">
            <a:extLst>
              <a:ext uri="{FF2B5EF4-FFF2-40B4-BE49-F238E27FC236}">
                <a16:creationId xmlns:a16="http://schemas.microsoft.com/office/drawing/2014/main" id="{C6B50496-AE10-2443-92C9-7877EB4AB568}"/>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accent3"/>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20" name="Title">
            <a:extLst>
              <a:ext uri="{FF2B5EF4-FFF2-40B4-BE49-F238E27FC236}">
                <a16:creationId xmlns:a16="http://schemas.microsoft.com/office/drawing/2014/main" id="{5314B6FD-951E-AD4D-9C54-B0A798AA23DB}"/>
              </a:ext>
            </a:extLst>
          </p:cNvPr>
          <p:cNvSpPr txBox="1">
            <a:spLocks noGrp="1"/>
          </p:cNvSpPr>
          <p:nvPr>
            <p:ph type="body" sz="quarter" idx="20" hasCustomPrompt="1"/>
          </p:nvPr>
        </p:nvSpPr>
        <p:spPr>
          <a:xfrm>
            <a:off x="739727" y="949553"/>
            <a:ext cx="3502760" cy="553998"/>
          </a:xfrm>
          <a:prstGeom prst="rect">
            <a:avLst/>
          </a:prstGeom>
        </p:spPr>
        <p:txBody>
          <a:bodyPr wrap="square" lIns="0" tIns="0" rIns="0" bIns="0">
            <a:spAutoFit/>
          </a:bodyPr>
          <a:lstStyle>
            <a:lvl1pPr algn="l">
              <a:lnSpc>
                <a:spcPct val="100000"/>
              </a:lnSpc>
              <a:defRPr sz="36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pic>
        <p:nvPicPr>
          <p:cNvPr id="3" name="Afbeelding 2">
            <a:extLst>
              <a:ext uri="{FF2B5EF4-FFF2-40B4-BE49-F238E27FC236}">
                <a16:creationId xmlns:a16="http://schemas.microsoft.com/office/drawing/2014/main" id="{94794C46-C948-D84C-8ECD-DE1C907B85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1" y="4160262"/>
            <a:ext cx="1222132" cy="872951"/>
          </a:xfrm>
          <a:prstGeom prst="rect">
            <a:avLst/>
          </a:prstGeom>
        </p:spPr>
      </p:pic>
    </p:spTree>
    <p:extLst>
      <p:ext uri="{BB962C8B-B14F-4D97-AF65-F5344CB8AC3E}">
        <p14:creationId xmlns:p14="http://schemas.microsoft.com/office/powerpoint/2010/main" val="228305628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500"/>
                                        <p:tgtEl>
                                          <p:spTgt spid="1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fade">
                                      <p:cBhvr>
                                        <p:cTn id="19"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5_Main Slide 01">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34163CE6-BFE1-364D-8DD3-E2F733F8ACB6}"/>
              </a:ext>
            </a:extLst>
          </p:cNvPr>
          <p:cNvSpPr/>
          <p:nvPr userDrawn="1"/>
        </p:nvSpPr>
        <p:spPr>
          <a:xfrm>
            <a:off x="0" y="0"/>
            <a:ext cx="4509179" cy="51435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11" name="Afbeelding 10">
            <a:extLst>
              <a:ext uri="{FF2B5EF4-FFF2-40B4-BE49-F238E27FC236}">
                <a16:creationId xmlns:a16="http://schemas.microsoft.com/office/drawing/2014/main" id="{EEB24420-7985-3D40-8784-FCAF18D81A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63221" y="0"/>
            <a:ext cx="7772400" cy="5143500"/>
          </a:xfrm>
          <a:prstGeom prst="rect">
            <a:avLst/>
          </a:prstGeom>
          <a:noFill/>
        </p:spPr>
      </p:pic>
      <p:sp>
        <p:nvSpPr>
          <p:cNvPr id="14" name="Title 1">
            <a:extLst>
              <a:ext uri="{FF2B5EF4-FFF2-40B4-BE49-F238E27FC236}">
                <a16:creationId xmlns:a16="http://schemas.microsoft.com/office/drawing/2014/main" id="{D51108F8-4B8A-ED44-BC47-F6B8156297FC}"/>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5" name="Title 2">
            <a:extLst>
              <a:ext uri="{FF2B5EF4-FFF2-40B4-BE49-F238E27FC236}">
                <a16:creationId xmlns:a16="http://schemas.microsoft.com/office/drawing/2014/main" id="{9D93576B-B9A3-A74A-9244-E9702BE3D7A3}"/>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6" name="Title 3">
            <a:extLst>
              <a:ext uri="{FF2B5EF4-FFF2-40B4-BE49-F238E27FC236}">
                <a16:creationId xmlns:a16="http://schemas.microsoft.com/office/drawing/2014/main" id="{4ACB6969-02CB-614E-9E57-0D80642C73B1}"/>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7" name="Title 4">
            <a:extLst>
              <a:ext uri="{FF2B5EF4-FFF2-40B4-BE49-F238E27FC236}">
                <a16:creationId xmlns:a16="http://schemas.microsoft.com/office/drawing/2014/main" id="{A9E6D13C-B89C-A445-8B7C-961D3B7732C5}"/>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8" name="Title 5">
            <a:extLst>
              <a:ext uri="{FF2B5EF4-FFF2-40B4-BE49-F238E27FC236}">
                <a16:creationId xmlns:a16="http://schemas.microsoft.com/office/drawing/2014/main" id="{C6B50496-AE10-2443-92C9-7877EB4AB568}"/>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20" name="Title">
            <a:extLst>
              <a:ext uri="{FF2B5EF4-FFF2-40B4-BE49-F238E27FC236}">
                <a16:creationId xmlns:a16="http://schemas.microsoft.com/office/drawing/2014/main" id="{5314B6FD-951E-AD4D-9C54-B0A798AA23DB}"/>
              </a:ext>
            </a:extLst>
          </p:cNvPr>
          <p:cNvSpPr txBox="1">
            <a:spLocks noGrp="1"/>
          </p:cNvSpPr>
          <p:nvPr>
            <p:ph type="body" sz="quarter" idx="20" hasCustomPrompt="1"/>
          </p:nvPr>
        </p:nvSpPr>
        <p:spPr>
          <a:xfrm>
            <a:off x="739727" y="949553"/>
            <a:ext cx="3502760" cy="553998"/>
          </a:xfrm>
          <a:prstGeom prst="rect">
            <a:avLst/>
          </a:prstGeom>
        </p:spPr>
        <p:txBody>
          <a:bodyPr wrap="square" lIns="0" tIns="0" rIns="0" bIns="0">
            <a:spAutoFit/>
          </a:bodyPr>
          <a:lstStyle>
            <a:lvl1pPr algn="l">
              <a:lnSpc>
                <a:spcPct val="100000"/>
              </a:lnSpc>
              <a:defRPr sz="36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pic>
        <p:nvPicPr>
          <p:cNvPr id="3" name="Afbeelding 2">
            <a:extLst>
              <a:ext uri="{FF2B5EF4-FFF2-40B4-BE49-F238E27FC236}">
                <a16:creationId xmlns:a16="http://schemas.microsoft.com/office/drawing/2014/main" id="{94794C46-C948-D84C-8ECD-DE1C907B85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1" y="4160262"/>
            <a:ext cx="1222132" cy="872951"/>
          </a:xfrm>
          <a:prstGeom prst="rect">
            <a:avLst/>
          </a:prstGeom>
        </p:spPr>
      </p:pic>
    </p:spTree>
    <p:extLst>
      <p:ext uri="{BB962C8B-B14F-4D97-AF65-F5344CB8AC3E}">
        <p14:creationId xmlns:p14="http://schemas.microsoft.com/office/powerpoint/2010/main" val="264410335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500"/>
                                        <p:tgtEl>
                                          <p:spTgt spid="1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fade">
                                      <p:cBhvr>
                                        <p:cTn id="19"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6_Main Slide 01">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34163CE6-BFE1-364D-8DD3-E2F733F8ACB6}"/>
              </a:ext>
            </a:extLst>
          </p:cNvPr>
          <p:cNvSpPr/>
          <p:nvPr userDrawn="1"/>
        </p:nvSpPr>
        <p:spPr>
          <a:xfrm>
            <a:off x="0" y="0"/>
            <a:ext cx="4509179" cy="5143500"/>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11" name="Afbeelding 10">
            <a:extLst>
              <a:ext uri="{FF2B5EF4-FFF2-40B4-BE49-F238E27FC236}">
                <a16:creationId xmlns:a16="http://schemas.microsoft.com/office/drawing/2014/main" id="{EEB24420-7985-3D40-8784-FCAF18D81A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63221" y="0"/>
            <a:ext cx="7772400" cy="5143500"/>
          </a:xfrm>
          <a:prstGeom prst="rect">
            <a:avLst/>
          </a:prstGeom>
          <a:noFill/>
        </p:spPr>
      </p:pic>
      <p:sp>
        <p:nvSpPr>
          <p:cNvPr id="14" name="Title 1">
            <a:extLst>
              <a:ext uri="{FF2B5EF4-FFF2-40B4-BE49-F238E27FC236}">
                <a16:creationId xmlns:a16="http://schemas.microsoft.com/office/drawing/2014/main" id="{D51108F8-4B8A-ED44-BC47-F6B8156297FC}"/>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5" name="Title 2">
            <a:extLst>
              <a:ext uri="{FF2B5EF4-FFF2-40B4-BE49-F238E27FC236}">
                <a16:creationId xmlns:a16="http://schemas.microsoft.com/office/drawing/2014/main" id="{9D93576B-B9A3-A74A-9244-E9702BE3D7A3}"/>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6" name="Title 3">
            <a:extLst>
              <a:ext uri="{FF2B5EF4-FFF2-40B4-BE49-F238E27FC236}">
                <a16:creationId xmlns:a16="http://schemas.microsoft.com/office/drawing/2014/main" id="{4ACB6969-02CB-614E-9E57-0D80642C73B1}"/>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7" name="Title 4">
            <a:extLst>
              <a:ext uri="{FF2B5EF4-FFF2-40B4-BE49-F238E27FC236}">
                <a16:creationId xmlns:a16="http://schemas.microsoft.com/office/drawing/2014/main" id="{A9E6D13C-B89C-A445-8B7C-961D3B7732C5}"/>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8" name="Title 5">
            <a:extLst>
              <a:ext uri="{FF2B5EF4-FFF2-40B4-BE49-F238E27FC236}">
                <a16:creationId xmlns:a16="http://schemas.microsoft.com/office/drawing/2014/main" id="{C6B50496-AE10-2443-92C9-7877EB4AB568}"/>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20" name="Title">
            <a:extLst>
              <a:ext uri="{FF2B5EF4-FFF2-40B4-BE49-F238E27FC236}">
                <a16:creationId xmlns:a16="http://schemas.microsoft.com/office/drawing/2014/main" id="{5314B6FD-951E-AD4D-9C54-B0A798AA23DB}"/>
              </a:ext>
            </a:extLst>
          </p:cNvPr>
          <p:cNvSpPr txBox="1">
            <a:spLocks noGrp="1"/>
          </p:cNvSpPr>
          <p:nvPr>
            <p:ph type="body" sz="quarter" idx="20" hasCustomPrompt="1"/>
          </p:nvPr>
        </p:nvSpPr>
        <p:spPr>
          <a:xfrm>
            <a:off x="739727" y="949553"/>
            <a:ext cx="3502760" cy="553998"/>
          </a:xfrm>
          <a:prstGeom prst="rect">
            <a:avLst/>
          </a:prstGeom>
        </p:spPr>
        <p:txBody>
          <a:bodyPr wrap="square" lIns="0" tIns="0" rIns="0" bIns="0">
            <a:spAutoFit/>
          </a:bodyPr>
          <a:lstStyle>
            <a:lvl1pPr algn="l">
              <a:lnSpc>
                <a:spcPct val="100000"/>
              </a:lnSpc>
              <a:defRPr sz="36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pic>
        <p:nvPicPr>
          <p:cNvPr id="3" name="Afbeelding 2">
            <a:extLst>
              <a:ext uri="{FF2B5EF4-FFF2-40B4-BE49-F238E27FC236}">
                <a16:creationId xmlns:a16="http://schemas.microsoft.com/office/drawing/2014/main" id="{94794C46-C948-D84C-8ECD-DE1C907B85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1" y="4160262"/>
            <a:ext cx="1222132" cy="872951"/>
          </a:xfrm>
          <a:prstGeom prst="rect">
            <a:avLst/>
          </a:prstGeom>
        </p:spPr>
      </p:pic>
    </p:spTree>
    <p:extLst>
      <p:ext uri="{BB962C8B-B14F-4D97-AF65-F5344CB8AC3E}">
        <p14:creationId xmlns:p14="http://schemas.microsoft.com/office/powerpoint/2010/main" val="201740807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500"/>
                                        <p:tgtEl>
                                          <p:spTgt spid="1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fade">
                                      <p:cBhvr>
                                        <p:cTn id="19"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_Main Slide 01">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34163CE6-BFE1-364D-8DD3-E2F733F8ACB6}"/>
              </a:ext>
            </a:extLst>
          </p:cNvPr>
          <p:cNvSpPr/>
          <p:nvPr userDrawn="1"/>
        </p:nvSpPr>
        <p:spPr>
          <a:xfrm>
            <a:off x="0" y="0"/>
            <a:ext cx="4509179" cy="51435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24" name="Afbeelding 23">
            <a:extLst>
              <a:ext uri="{FF2B5EF4-FFF2-40B4-BE49-F238E27FC236}">
                <a16:creationId xmlns:a16="http://schemas.microsoft.com/office/drawing/2014/main" id="{58668B96-3532-8543-894C-198DAB8D2C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63221" y="0"/>
            <a:ext cx="7772400" cy="5143500"/>
          </a:xfrm>
          <a:prstGeom prst="rect">
            <a:avLst/>
          </a:prstGeom>
          <a:noFill/>
        </p:spPr>
      </p:pic>
      <p:sp>
        <p:nvSpPr>
          <p:cNvPr id="14" name="Title 1">
            <a:extLst>
              <a:ext uri="{FF2B5EF4-FFF2-40B4-BE49-F238E27FC236}">
                <a16:creationId xmlns:a16="http://schemas.microsoft.com/office/drawing/2014/main" id="{D51108F8-4B8A-ED44-BC47-F6B8156297FC}"/>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accent5"/>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5" name="Title 2">
            <a:extLst>
              <a:ext uri="{FF2B5EF4-FFF2-40B4-BE49-F238E27FC236}">
                <a16:creationId xmlns:a16="http://schemas.microsoft.com/office/drawing/2014/main" id="{9D93576B-B9A3-A74A-9244-E9702BE3D7A3}"/>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accent5"/>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6" name="Title 3">
            <a:extLst>
              <a:ext uri="{FF2B5EF4-FFF2-40B4-BE49-F238E27FC236}">
                <a16:creationId xmlns:a16="http://schemas.microsoft.com/office/drawing/2014/main" id="{4ACB6969-02CB-614E-9E57-0D80642C73B1}"/>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accent5"/>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7" name="Title 4">
            <a:extLst>
              <a:ext uri="{FF2B5EF4-FFF2-40B4-BE49-F238E27FC236}">
                <a16:creationId xmlns:a16="http://schemas.microsoft.com/office/drawing/2014/main" id="{A9E6D13C-B89C-A445-8B7C-961D3B7732C5}"/>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accent5"/>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18" name="Title 5">
            <a:extLst>
              <a:ext uri="{FF2B5EF4-FFF2-40B4-BE49-F238E27FC236}">
                <a16:creationId xmlns:a16="http://schemas.microsoft.com/office/drawing/2014/main" id="{C6B50496-AE10-2443-92C9-7877EB4AB568}"/>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accent5"/>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Klikken om de tekststijl van het model te bewerken</a:t>
            </a:r>
          </a:p>
        </p:txBody>
      </p:sp>
      <p:sp>
        <p:nvSpPr>
          <p:cNvPr id="20" name="Title">
            <a:extLst>
              <a:ext uri="{FF2B5EF4-FFF2-40B4-BE49-F238E27FC236}">
                <a16:creationId xmlns:a16="http://schemas.microsoft.com/office/drawing/2014/main" id="{5314B6FD-951E-AD4D-9C54-B0A798AA23DB}"/>
              </a:ext>
            </a:extLst>
          </p:cNvPr>
          <p:cNvSpPr txBox="1">
            <a:spLocks noGrp="1"/>
          </p:cNvSpPr>
          <p:nvPr>
            <p:ph type="body" sz="quarter" idx="20" hasCustomPrompt="1"/>
          </p:nvPr>
        </p:nvSpPr>
        <p:spPr>
          <a:xfrm>
            <a:off x="739727" y="949553"/>
            <a:ext cx="3502760" cy="553998"/>
          </a:xfrm>
          <a:prstGeom prst="rect">
            <a:avLst/>
          </a:prstGeom>
        </p:spPr>
        <p:txBody>
          <a:bodyPr wrap="square" lIns="0" tIns="0" rIns="0" bIns="0">
            <a:spAutoFit/>
          </a:bodyPr>
          <a:lstStyle>
            <a:lvl1pPr algn="l">
              <a:lnSpc>
                <a:spcPct val="100000"/>
              </a:lnSpc>
              <a:defRPr sz="36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pic>
        <p:nvPicPr>
          <p:cNvPr id="25" name="Afbeelding 24">
            <a:extLst>
              <a:ext uri="{FF2B5EF4-FFF2-40B4-BE49-F238E27FC236}">
                <a16:creationId xmlns:a16="http://schemas.microsoft.com/office/drawing/2014/main" id="{806A07EE-F5C8-5948-90AA-898BD77514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1" y="4160262"/>
            <a:ext cx="1222132" cy="872951"/>
          </a:xfrm>
          <a:prstGeom prst="rect">
            <a:avLst/>
          </a:prstGeom>
        </p:spPr>
      </p:pic>
    </p:spTree>
    <p:extLst>
      <p:ext uri="{BB962C8B-B14F-4D97-AF65-F5344CB8AC3E}">
        <p14:creationId xmlns:p14="http://schemas.microsoft.com/office/powerpoint/2010/main" val="27967166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500"/>
                                        <p:tgtEl>
                                          <p:spTgt spid="1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fade">
                                      <p:cBhvr>
                                        <p:cTn id="19"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0_2">
    <p:spTree>
      <p:nvGrpSpPr>
        <p:cNvPr id="1" name=""/>
        <p:cNvGrpSpPr/>
        <p:nvPr/>
      </p:nvGrpSpPr>
      <p:grpSpPr>
        <a:xfrm>
          <a:off x="0" y="0"/>
          <a:ext cx="0" cy="0"/>
          <a:chOff x="0" y="0"/>
          <a:chExt cx="0" cy="0"/>
        </a:xfrm>
      </p:grpSpPr>
      <p:sp>
        <p:nvSpPr>
          <p:cNvPr id="12" name="Image Replace">
            <a:extLst>
              <a:ext uri="{FF2B5EF4-FFF2-40B4-BE49-F238E27FC236}">
                <a16:creationId xmlns:a16="http://schemas.microsoft.com/office/drawing/2014/main" id="{269A7DAB-D2F5-4E2F-93A4-275179CEEA47}"/>
              </a:ext>
            </a:extLst>
          </p:cNvPr>
          <p:cNvSpPr>
            <a:spLocks noGrp="1"/>
          </p:cNvSpPr>
          <p:nvPr>
            <p:ph type="pic" sz="quarter" idx="20" hasCustomPrompt="1"/>
          </p:nvPr>
        </p:nvSpPr>
        <p:spPr>
          <a:xfrm>
            <a:off x="-1" y="0"/>
            <a:ext cx="7772399" cy="5143500"/>
          </a:xfrm>
          <a:custGeom>
            <a:avLst/>
            <a:gdLst>
              <a:gd name="connsiteX0" fmla="*/ 0 w 23368000"/>
              <a:gd name="connsiteY0" fmla="*/ 0 h 12700000"/>
              <a:gd name="connsiteX1" fmla="*/ 23368000 w 23368000"/>
              <a:gd name="connsiteY1" fmla="*/ 0 h 12700000"/>
              <a:gd name="connsiteX2" fmla="*/ 23368000 w 23368000"/>
              <a:gd name="connsiteY2" fmla="*/ 12700000 h 12700000"/>
              <a:gd name="connsiteX3" fmla="*/ 0 w 23368000"/>
              <a:gd name="connsiteY3" fmla="*/ 12700000 h 12700000"/>
            </a:gdLst>
            <a:ahLst/>
            <a:cxnLst>
              <a:cxn ang="0">
                <a:pos x="connsiteX0" y="connsiteY0"/>
              </a:cxn>
              <a:cxn ang="0">
                <a:pos x="connsiteX1" y="connsiteY1"/>
              </a:cxn>
              <a:cxn ang="0">
                <a:pos x="connsiteX2" y="connsiteY2"/>
              </a:cxn>
              <a:cxn ang="0">
                <a:pos x="connsiteX3" y="connsiteY3"/>
              </a:cxn>
            </a:cxnLst>
            <a:rect l="l" t="t" r="r" b="b"/>
            <a:pathLst>
              <a:path w="23368000" h="12700000">
                <a:moveTo>
                  <a:pt x="0" y="0"/>
                </a:moveTo>
                <a:lnTo>
                  <a:pt x="23368000" y="0"/>
                </a:lnTo>
                <a:lnTo>
                  <a:pt x="23368000" y="12700000"/>
                </a:lnTo>
                <a:lnTo>
                  <a:pt x="0" y="12700000"/>
                </a:lnTo>
                <a:close/>
              </a:path>
            </a:pathLst>
          </a:custGeom>
          <a:solidFill>
            <a:schemeClr val="accent3"/>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750" b="1" baseline="0">
                <a:solidFill>
                  <a:schemeClr val="bg1"/>
                </a:solidFill>
              </a:defRPr>
            </a:lvl1pPr>
          </a:lstStyle>
          <a:p>
            <a:r>
              <a:rPr lang="en-US"/>
              <a:t>IMAGE REPLACE</a:t>
            </a:r>
          </a:p>
        </p:txBody>
      </p:sp>
      <p:pic>
        <p:nvPicPr>
          <p:cNvPr id="8" name="Afbeelding 7">
            <a:extLst>
              <a:ext uri="{FF2B5EF4-FFF2-40B4-BE49-F238E27FC236}">
                <a16:creationId xmlns:a16="http://schemas.microsoft.com/office/drawing/2014/main" id="{D1CDACE8-5DCE-E54C-B531-4D4DAD3836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1" y="4164812"/>
            <a:ext cx="1222132" cy="872951"/>
          </a:xfrm>
          <a:prstGeom prst="rect">
            <a:avLst/>
          </a:prstGeom>
        </p:spPr>
      </p:pic>
      <p:sp>
        <p:nvSpPr>
          <p:cNvPr id="5" name="Title">
            <a:extLst>
              <a:ext uri="{FF2B5EF4-FFF2-40B4-BE49-F238E27FC236}">
                <a16:creationId xmlns:a16="http://schemas.microsoft.com/office/drawing/2014/main" id="{79DA6B5D-24F7-D243-93FC-ADF517F5AAB1}"/>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7" name="Title">
            <a:extLst>
              <a:ext uri="{FF2B5EF4-FFF2-40B4-BE49-F238E27FC236}">
                <a16:creationId xmlns:a16="http://schemas.microsoft.com/office/drawing/2014/main" id="{6946AF0C-6A43-B745-BCB9-A9C1620CFD33}"/>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spTree>
    <p:extLst>
      <p:ext uri="{BB962C8B-B14F-4D97-AF65-F5344CB8AC3E}">
        <p14:creationId xmlns:p14="http://schemas.microsoft.com/office/powerpoint/2010/main" val="3437866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6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96250D-B340-954A-88F1-34AAC799FF70}"/>
              </a:ext>
            </a:extLst>
          </p:cNvPr>
          <p:cNvSpPr/>
          <p:nvPr userDrawn="1"/>
        </p:nvSpPr>
        <p:spPr>
          <a:xfrm>
            <a:off x="0" y="0"/>
            <a:ext cx="7772400" cy="5143500"/>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8" name="Afbeelding 7">
            <a:extLst>
              <a:ext uri="{FF2B5EF4-FFF2-40B4-BE49-F238E27FC236}">
                <a16:creationId xmlns:a16="http://schemas.microsoft.com/office/drawing/2014/main" id="{95D27E4C-F0C5-B248-B9D5-DD949D1841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pic>
        <p:nvPicPr>
          <p:cNvPr id="10" name="Afbeelding 9">
            <a:extLst>
              <a:ext uri="{FF2B5EF4-FFF2-40B4-BE49-F238E27FC236}">
                <a16:creationId xmlns:a16="http://schemas.microsoft.com/office/drawing/2014/main" id="{EAD90331-7AAA-BA40-9E99-ADEC318DC4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1" y="4164812"/>
            <a:ext cx="1222132" cy="872951"/>
          </a:xfrm>
          <a:prstGeom prst="rect">
            <a:avLst/>
          </a:prstGeom>
        </p:spPr>
      </p:pic>
      <p:sp>
        <p:nvSpPr>
          <p:cNvPr id="7" name="Title">
            <a:extLst>
              <a:ext uri="{FF2B5EF4-FFF2-40B4-BE49-F238E27FC236}">
                <a16:creationId xmlns:a16="http://schemas.microsoft.com/office/drawing/2014/main" id="{B79E287F-55A1-754B-BFE8-6EF914DB93D1}"/>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9" name="Title">
            <a:extLst>
              <a:ext uri="{FF2B5EF4-FFF2-40B4-BE49-F238E27FC236}">
                <a16:creationId xmlns:a16="http://schemas.microsoft.com/office/drawing/2014/main" id="{EC872526-BCA4-1048-AB64-ADC761AD61B7}"/>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spTree>
    <p:extLst>
      <p:ext uri="{BB962C8B-B14F-4D97-AF65-F5344CB8AC3E}">
        <p14:creationId xmlns:p14="http://schemas.microsoft.com/office/powerpoint/2010/main" val="2776611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2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96250D-B340-954A-88F1-34AAC799FF70}"/>
              </a:ext>
            </a:extLst>
          </p:cNvPr>
          <p:cNvSpPr/>
          <p:nvPr userDrawn="1"/>
        </p:nvSpPr>
        <p:spPr>
          <a:xfrm>
            <a:off x="0" y="0"/>
            <a:ext cx="7772400" cy="51435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8" name="Afbeelding 7">
            <a:extLst>
              <a:ext uri="{FF2B5EF4-FFF2-40B4-BE49-F238E27FC236}">
                <a16:creationId xmlns:a16="http://schemas.microsoft.com/office/drawing/2014/main" id="{95D27E4C-F0C5-B248-B9D5-DD949D1841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pic>
        <p:nvPicPr>
          <p:cNvPr id="10" name="Afbeelding 9">
            <a:extLst>
              <a:ext uri="{FF2B5EF4-FFF2-40B4-BE49-F238E27FC236}">
                <a16:creationId xmlns:a16="http://schemas.microsoft.com/office/drawing/2014/main" id="{EAD90331-7AAA-BA40-9E99-ADEC318DC4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1" y="4164812"/>
            <a:ext cx="1222132" cy="872951"/>
          </a:xfrm>
          <a:prstGeom prst="rect">
            <a:avLst/>
          </a:prstGeom>
        </p:spPr>
      </p:pic>
      <p:sp>
        <p:nvSpPr>
          <p:cNvPr id="7" name="Title">
            <a:extLst>
              <a:ext uri="{FF2B5EF4-FFF2-40B4-BE49-F238E27FC236}">
                <a16:creationId xmlns:a16="http://schemas.microsoft.com/office/drawing/2014/main" id="{B79E287F-55A1-754B-BFE8-6EF914DB93D1}"/>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9" name="Title">
            <a:extLst>
              <a:ext uri="{FF2B5EF4-FFF2-40B4-BE49-F238E27FC236}">
                <a16:creationId xmlns:a16="http://schemas.microsoft.com/office/drawing/2014/main" id="{EC872526-BCA4-1048-AB64-ADC761AD61B7}"/>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spTree>
    <p:extLst>
      <p:ext uri="{BB962C8B-B14F-4D97-AF65-F5344CB8AC3E}">
        <p14:creationId xmlns:p14="http://schemas.microsoft.com/office/powerpoint/2010/main" val="552976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4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96250D-B340-954A-88F1-34AAC799FF70}"/>
              </a:ext>
            </a:extLst>
          </p:cNvPr>
          <p:cNvSpPr/>
          <p:nvPr userDrawn="1"/>
        </p:nvSpPr>
        <p:spPr>
          <a:xfrm>
            <a:off x="0" y="0"/>
            <a:ext cx="7772400" cy="5143500"/>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8" name="Afbeelding 7">
            <a:extLst>
              <a:ext uri="{FF2B5EF4-FFF2-40B4-BE49-F238E27FC236}">
                <a16:creationId xmlns:a16="http://schemas.microsoft.com/office/drawing/2014/main" id="{95D27E4C-F0C5-B248-B9D5-DD949D1841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pic>
        <p:nvPicPr>
          <p:cNvPr id="10" name="Afbeelding 9">
            <a:extLst>
              <a:ext uri="{FF2B5EF4-FFF2-40B4-BE49-F238E27FC236}">
                <a16:creationId xmlns:a16="http://schemas.microsoft.com/office/drawing/2014/main" id="{EAD90331-7AAA-BA40-9E99-ADEC318DC4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1" y="4164812"/>
            <a:ext cx="1222132" cy="872951"/>
          </a:xfrm>
          <a:prstGeom prst="rect">
            <a:avLst/>
          </a:prstGeom>
        </p:spPr>
      </p:pic>
      <p:sp>
        <p:nvSpPr>
          <p:cNvPr id="7" name="Title">
            <a:extLst>
              <a:ext uri="{FF2B5EF4-FFF2-40B4-BE49-F238E27FC236}">
                <a16:creationId xmlns:a16="http://schemas.microsoft.com/office/drawing/2014/main" id="{B79E287F-55A1-754B-BFE8-6EF914DB93D1}"/>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9" name="Title">
            <a:extLst>
              <a:ext uri="{FF2B5EF4-FFF2-40B4-BE49-F238E27FC236}">
                <a16:creationId xmlns:a16="http://schemas.microsoft.com/office/drawing/2014/main" id="{EC872526-BCA4-1048-AB64-ADC761AD61B7}"/>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spTree>
    <p:extLst>
      <p:ext uri="{BB962C8B-B14F-4D97-AF65-F5344CB8AC3E}">
        <p14:creationId xmlns:p14="http://schemas.microsoft.com/office/powerpoint/2010/main" val="4159887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2">
    <p:spTree>
      <p:nvGrpSpPr>
        <p:cNvPr id="1" name=""/>
        <p:cNvGrpSpPr/>
        <p:nvPr/>
      </p:nvGrpSpPr>
      <p:grpSpPr>
        <a:xfrm>
          <a:off x="0" y="0"/>
          <a:ext cx="0" cy="0"/>
          <a:chOff x="0" y="0"/>
          <a:chExt cx="0" cy="0"/>
        </a:xfrm>
      </p:grpSpPr>
      <p:sp>
        <p:nvSpPr>
          <p:cNvPr id="12" name="Image Replace">
            <a:extLst>
              <a:ext uri="{FF2B5EF4-FFF2-40B4-BE49-F238E27FC236}">
                <a16:creationId xmlns:a16="http://schemas.microsoft.com/office/drawing/2014/main" id="{269A7DAB-D2F5-4E2F-93A4-275179CEEA47}"/>
              </a:ext>
            </a:extLst>
          </p:cNvPr>
          <p:cNvSpPr>
            <a:spLocks noGrp="1"/>
          </p:cNvSpPr>
          <p:nvPr>
            <p:ph type="pic" sz="quarter" idx="20" hasCustomPrompt="1"/>
          </p:nvPr>
        </p:nvSpPr>
        <p:spPr>
          <a:xfrm>
            <a:off x="0" y="0"/>
            <a:ext cx="7772400" cy="5143500"/>
          </a:xfrm>
          <a:custGeom>
            <a:avLst/>
            <a:gdLst>
              <a:gd name="connsiteX0" fmla="*/ 0 w 23368000"/>
              <a:gd name="connsiteY0" fmla="*/ 0 h 12700000"/>
              <a:gd name="connsiteX1" fmla="*/ 23368000 w 23368000"/>
              <a:gd name="connsiteY1" fmla="*/ 0 h 12700000"/>
              <a:gd name="connsiteX2" fmla="*/ 23368000 w 23368000"/>
              <a:gd name="connsiteY2" fmla="*/ 12700000 h 12700000"/>
              <a:gd name="connsiteX3" fmla="*/ 0 w 23368000"/>
              <a:gd name="connsiteY3" fmla="*/ 12700000 h 12700000"/>
            </a:gdLst>
            <a:ahLst/>
            <a:cxnLst>
              <a:cxn ang="0">
                <a:pos x="connsiteX0" y="connsiteY0"/>
              </a:cxn>
              <a:cxn ang="0">
                <a:pos x="connsiteX1" y="connsiteY1"/>
              </a:cxn>
              <a:cxn ang="0">
                <a:pos x="connsiteX2" y="connsiteY2"/>
              </a:cxn>
              <a:cxn ang="0">
                <a:pos x="connsiteX3" y="connsiteY3"/>
              </a:cxn>
            </a:cxnLst>
            <a:rect l="l" t="t" r="r" b="b"/>
            <a:pathLst>
              <a:path w="23368000" h="12700000">
                <a:moveTo>
                  <a:pt x="0" y="0"/>
                </a:moveTo>
                <a:lnTo>
                  <a:pt x="23368000" y="0"/>
                </a:lnTo>
                <a:lnTo>
                  <a:pt x="23368000" y="12700000"/>
                </a:lnTo>
                <a:lnTo>
                  <a:pt x="0" y="12700000"/>
                </a:lnTo>
                <a:close/>
              </a:path>
            </a:pathLst>
          </a:custGeom>
          <a:solidFill>
            <a:schemeClr val="accent1"/>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750" b="1" baseline="0">
                <a:solidFill>
                  <a:schemeClr val="bg1"/>
                </a:solidFill>
              </a:defRPr>
            </a:lvl1pPr>
          </a:lstStyle>
          <a:p>
            <a:r>
              <a:rPr lang="en-US"/>
              <a:t>IMAGE REPLACE</a:t>
            </a:r>
          </a:p>
        </p:txBody>
      </p:sp>
      <p:sp>
        <p:nvSpPr>
          <p:cNvPr id="5" name="Title">
            <a:extLst>
              <a:ext uri="{FF2B5EF4-FFF2-40B4-BE49-F238E27FC236}">
                <a16:creationId xmlns:a16="http://schemas.microsoft.com/office/drawing/2014/main" id="{79DA6B5D-24F7-D243-93FC-ADF517F5AAB1}"/>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7" name="Title">
            <a:extLst>
              <a:ext uri="{FF2B5EF4-FFF2-40B4-BE49-F238E27FC236}">
                <a16:creationId xmlns:a16="http://schemas.microsoft.com/office/drawing/2014/main" id="{6946AF0C-6A43-B745-BCB9-A9C1620CFD33}"/>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pic>
        <p:nvPicPr>
          <p:cNvPr id="10" name="Afbeelding 9">
            <a:extLst>
              <a:ext uri="{FF2B5EF4-FFF2-40B4-BE49-F238E27FC236}">
                <a16:creationId xmlns:a16="http://schemas.microsoft.com/office/drawing/2014/main" id="{81857D38-2E58-E94C-91E8-64AF7594F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118" y="3730388"/>
            <a:ext cx="995768" cy="1186027"/>
          </a:xfrm>
          <a:prstGeom prst="rect">
            <a:avLst/>
          </a:prstGeom>
        </p:spPr>
      </p:pic>
    </p:spTree>
    <p:extLst>
      <p:ext uri="{BB962C8B-B14F-4D97-AF65-F5344CB8AC3E}">
        <p14:creationId xmlns:p14="http://schemas.microsoft.com/office/powerpoint/2010/main" val="1879521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5_2">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2B432EC3-4CAA-3E45-8CDC-3A8B11E20139}"/>
              </a:ext>
            </a:extLst>
          </p:cNvPr>
          <p:cNvSpPr/>
          <p:nvPr userDrawn="1"/>
        </p:nvSpPr>
        <p:spPr>
          <a:xfrm>
            <a:off x="0" y="0"/>
            <a:ext cx="7772400" cy="51435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5" name="Afbeelding 4">
            <a:extLst>
              <a:ext uri="{FF2B5EF4-FFF2-40B4-BE49-F238E27FC236}">
                <a16:creationId xmlns:a16="http://schemas.microsoft.com/office/drawing/2014/main" id="{7D3A209E-4FBA-5E41-93C3-21856103D2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pic>
        <p:nvPicPr>
          <p:cNvPr id="9" name="Afbeelding 8">
            <a:extLst>
              <a:ext uri="{FF2B5EF4-FFF2-40B4-BE49-F238E27FC236}">
                <a16:creationId xmlns:a16="http://schemas.microsoft.com/office/drawing/2014/main" id="{917BD205-2EFC-954C-B006-D8191846C2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1" y="4164812"/>
            <a:ext cx="1222132" cy="872951"/>
          </a:xfrm>
          <a:prstGeom prst="rect">
            <a:avLst/>
          </a:prstGeom>
        </p:spPr>
      </p:pic>
      <p:sp>
        <p:nvSpPr>
          <p:cNvPr id="10" name="Title">
            <a:extLst>
              <a:ext uri="{FF2B5EF4-FFF2-40B4-BE49-F238E27FC236}">
                <a16:creationId xmlns:a16="http://schemas.microsoft.com/office/drawing/2014/main" id="{723BAE51-FA20-7645-9813-CB4C09F02B23}"/>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11" name="Title">
            <a:extLst>
              <a:ext uri="{FF2B5EF4-FFF2-40B4-BE49-F238E27FC236}">
                <a16:creationId xmlns:a16="http://schemas.microsoft.com/office/drawing/2014/main" id="{AC46C8E8-59EC-AD44-8E29-261E4C318A76}"/>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spTree>
    <p:extLst>
      <p:ext uri="{BB962C8B-B14F-4D97-AF65-F5344CB8AC3E}">
        <p14:creationId xmlns:p14="http://schemas.microsoft.com/office/powerpoint/2010/main" val="23160908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6_Blank Slide">
    <p:spTree>
      <p:nvGrpSpPr>
        <p:cNvPr id="1" name=""/>
        <p:cNvGrpSpPr/>
        <p:nvPr/>
      </p:nvGrpSpPr>
      <p:grpSpPr>
        <a:xfrm>
          <a:off x="0" y="0"/>
          <a:ext cx="0" cy="0"/>
          <a:chOff x="0" y="0"/>
          <a:chExt cx="0" cy="0"/>
        </a:xfrm>
      </p:grpSpPr>
      <p:sp>
        <p:nvSpPr>
          <p:cNvPr id="11" name="Image Replace">
            <a:extLst>
              <a:ext uri="{FF2B5EF4-FFF2-40B4-BE49-F238E27FC236}">
                <a16:creationId xmlns:a16="http://schemas.microsoft.com/office/drawing/2014/main" id="{04528E4D-9514-0141-A3EE-1308DB53945A}"/>
              </a:ext>
            </a:extLst>
          </p:cNvPr>
          <p:cNvSpPr>
            <a:spLocks noGrp="1"/>
          </p:cNvSpPr>
          <p:nvPr>
            <p:ph type="pic" sz="quarter" idx="20" hasCustomPrompt="1"/>
          </p:nvPr>
        </p:nvSpPr>
        <p:spPr>
          <a:xfrm>
            <a:off x="5362675" y="0"/>
            <a:ext cx="3781325" cy="5143500"/>
          </a:xfrm>
          <a:custGeom>
            <a:avLst/>
            <a:gdLst>
              <a:gd name="connsiteX0" fmla="*/ 0 w 23368000"/>
              <a:gd name="connsiteY0" fmla="*/ 0 h 12700000"/>
              <a:gd name="connsiteX1" fmla="*/ 23368000 w 23368000"/>
              <a:gd name="connsiteY1" fmla="*/ 0 h 12700000"/>
              <a:gd name="connsiteX2" fmla="*/ 23368000 w 23368000"/>
              <a:gd name="connsiteY2" fmla="*/ 12700000 h 12700000"/>
              <a:gd name="connsiteX3" fmla="*/ 0 w 23368000"/>
              <a:gd name="connsiteY3" fmla="*/ 12700000 h 12700000"/>
            </a:gdLst>
            <a:ahLst/>
            <a:cxnLst>
              <a:cxn ang="0">
                <a:pos x="connsiteX0" y="connsiteY0"/>
              </a:cxn>
              <a:cxn ang="0">
                <a:pos x="connsiteX1" y="connsiteY1"/>
              </a:cxn>
              <a:cxn ang="0">
                <a:pos x="connsiteX2" y="connsiteY2"/>
              </a:cxn>
              <a:cxn ang="0">
                <a:pos x="connsiteX3" y="connsiteY3"/>
              </a:cxn>
            </a:cxnLst>
            <a:rect l="l" t="t" r="r" b="b"/>
            <a:pathLst>
              <a:path w="23368000" h="12700000">
                <a:moveTo>
                  <a:pt x="0" y="0"/>
                </a:moveTo>
                <a:lnTo>
                  <a:pt x="23368000" y="0"/>
                </a:lnTo>
                <a:lnTo>
                  <a:pt x="23368000" y="12700000"/>
                </a:lnTo>
                <a:lnTo>
                  <a:pt x="0" y="12700000"/>
                </a:lnTo>
                <a:close/>
              </a:path>
            </a:pathLst>
          </a:custGeom>
          <a:solidFill>
            <a:schemeClr val="accent5"/>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6" y="460050"/>
            <a:ext cx="4222097"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7" y="4930349"/>
            <a:ext cx="3635424"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5" name="Text Placeholder 10">
            <a:extLst>
              <a:ext uri="{FF2B5EF4-FFF2-40B4-BE49-F238E27FC236}">
                <a16:creationId xmlns:a16="http://schemas.microsoft.com/office/drawing/2014/main" id="{D855459E-B885-E840-B075-471E2B6234A5}"/>
              </a:ext>
            </a:extLst>
          </p:cNvPr>
          <p:cNvSpPr>
            <a:spLocks noGrp="1"/>
          </p:cNvSpPr>
          <p:nvPr>
            <p:ph type="body" sz="quarter" idx="25" hasCustomPrompt="1"/>
          </p:nvPr>
        </p:nvSpPr>
        <p:spPr>
          <a:xfrm>
            <a:off x="739726" y="1354557"/>
            <a:ext cx="4222097" cy="950695"/>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6" y="2407585"/>
            <a:ext cx="4222097" cy="1943500"/>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5"/>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63"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pic>
        <p:nvPicPr>
          <p:cNvPr id="18" name="Afbeelding 17">
            <a:extLst>
              <a:ext uri="{FF2B5EF4-FFF2-40B4-BE49-F238E27FC236}">
                <a16:creationId xmlns:a16="http://schemas.microsoft.com/office/drawing/2014/main" id="{7487D539-2E81-7442-8478-161ACBB4B7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84816" y="98278"/>
            <a:ext cx="595810" cy="595810"/>
          </a:xfrm>
          <a:prstGeom prst="rect">
            <a:avLst/>
          </a:prstGeom>
        </p:spPr>
      </p:pic>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6"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5"/>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4622949" cy="0"/>
          </a:xfrm>
          <a:prstGeom prst="line">
            <a:avLst/>
          </a:prstGeom>
          <a:noFill/>
          <a:ln w="95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9207264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4_Main Slide 01">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DB2E088F-9879-9346-AF07-2DF4E798A209}"/>
              </a:ext>
            </a:extLst>
          </p:cNvPr>
          <p:cNvSpPr>
            <a:spLocks noGrp="1"/>
          </p:cNvSpPr>
          <p:nvPr>
            <p:ph type="body" sz="quarter" idx="21" hasCustomPrompt="1"/>
          </p:nvPr>
        </p:nvSpPr>
        <p:spPr>
          <a:xfrm>
            <a:off x="739726" y="460050"/>
            <a:ext cx="7664548"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1" name="Title">
            <a:extLst>
              <a:ext uri="{FF2B5EF4-FFF2-40B4-BE49-F238E27FC236}">
                <a16:creationId xmlns:a16="http://schemas.microsoft.com/office/drawing/2014/main" id="{69234310-0308-2E4E-BBC5-7D4082FE6083}"/>
              </a:ext>
            </a:extLst>
          </p:cNvPr>
          <p:cNvSpPr txBox="1">
            <a:spLocks noGrp="1"/>
          </p:cNvSpPr>
          <p:nvPr>
            <p:ph type="body" sz="quarter" idx="24" hasCustomPrompt="1"/>
          </p:nvPr>
        </p:nvSpPr>
        <p:spPr>
          <a:xfrm>
            <a:off x="739726" y="4930349"/>
            <a:ext cx="6081133"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2" name="Text Placeholder 10">
            <a:extLst>
              <a:ext uri="{FF2B5EF4-FFF2-40B4-BE49-F238E27FC236}">
                <a16:creationId xmlns:a16="http://schemas.microsoft.com/office/drawing/2014/main" id="{E0D6F9E6-69CC-884E-AAC6-463BFB768693}"/>
              </a:ext>
            </a:extLst>
          </p:cNvPr>
          <p:cNvSpPr>
            <a:spLocks noGrp="1"/>
          </p:cNvSpPr>
          <p:nvPr>
            <p:ph type="body" sz="quarter" idx="25" hasCustomPrompt="1"/>
          </p:nvPr>
        </p:nvSpPr>
        <p:spPr>
          <a:xfrm>
            <a:off x="739726" y="1354557"/>
            <a:ext cx="4222097" cy="950695"/>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3" name="Picture Placeholder 15">
            <a:extLst>
              <a:ext uri="{FF2B5EF4-FFF2-40B4-BE49-F238E27FC236}">
                <a16:creationId xmlns:a16="http://schemas.microsoft.com/office/drawing/2014/main" id="{9D9C51C9-F9FE-744A-AE2B-40F0657A48C3}"/>
              </a:ext>
            </a:extLst>
          </p:cNvPr>
          <p:cNvSpPr>
            <a:spLocks noGrp="1"/>
          </p:cNvSpPr>
          <p:nvPr>
            <p:ph type="pic" sz="quarter" idx="26" hasCustomPrompt="1"/>
          </p:nvPr>
        </p:nvSpPr>
        <p:spPr>
          <a:xfrm>
            <a:off x="5362675" y="1354557"/>
            <a:ext cx="3041599" cy="1943501"/>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5"/>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14" name="Chart Placeholder 10">
            <a:extLst>
              <a:ext uri="{FF2B5EF4-FFF2-40B4-BE49-F238E27FC236}">
                <a16:creationId xmlns:a16="http://schemas.microsoft.com/office/drawing/2014/main" id="{C2183279-63E2-5C42-99B8-5AF3BA28522F}"/>
              </a:ext>
            </a:extLst>
          </p:cNvPr>
          <p:cNvSpPr>
            <a:spLocks noGrp="1"/>
          </p:cNvSpPr>
          <p:nvPr>
            <p:ph type="chart" sz="quarter" idx="14" hasCustomPrompt="1"/>
          </p:nvPr>
        </p:nvSpPr>
        <p:spPr>
          <a:xfrm>
            <a:off x="5362674" y="3401794"/>
            <a:ext cx="1440000" cy="974692"/>
          </a:xfrm>
          <a:prstGeom prst="rect">
            <a:avLst/>
          </a:prstGeom>
          <a:ln w="6350">
            <a:solidFill>
              <a:schemeClr val="accent5"/>
            </a:solidFill>
          </a:ln>
        </p:spPr>
        <p:txBody>
          <a:bodyPr anchor="ctr"/>
          <a:lstStyle>
            <a:lvl1pPr>
              <a:defRPr sz="900" b="1" i="0">
                <a:solidFill>
                  <a:schemeClr val="accent5"/>
                </a:solidFill>
                <a:latin typeface="Arial" panose="020B0604020202020204" pitchFamily="34" charset="0"/>
                <a:cs typeface="Arial" panose="020B0604020202020204" pitchFamily="34" charset="0"/>
              </a:defRPr>
            </a:lvl1pPr>
          </a:lstStyle>
          <a:p>
            <a:r>
              <a:rPr lang="en-US" dirty="0"/>
              <a:t>GRAPHICS</a:t>
            </a:r>
          </a:p>
        </p:txBody>
      </p:sp>
      <p:sp>
        <p:nvSpPr>
          <p:cNvPr id="15" name="Chart Placeholder 10">
            <a:extLst>
              <a:ext uri="{FF2B5EF4-FFF2-40B4-BE49-F238E27FC236}">
                <a16:creationId xmlns:a16="http://schemas.microsoft.com/office/drawing/2014/main" id="{7539A141-1BB3-FC49-9ADD-4D00D109178B}"/>
              </a:ext>
            </a:extLst>
          </p:cNvPr>
          <p:cNvSpPr>
            <a:spLocks noGrp="1"/>
          </p:cNvSpPr>
          <p:nvPr>
            <p:ph type="chart" sz="quarter" idx="27" hasCustomPrompt="1"/>
          </p:nvPr>
        </p:nvSpPr>
        <p:spPr>
          <a:xfrm>
            <a:off x="6964274" y="3401794"/>
            <a:ext cx="1440000" cy="974692"/>
          </a:xfrm>
          <a:prstGeom prst="rect">
            <a:avLst/>
          </a:prstGeom>
          <a:ln w="6350">
            <a:solidFill>
              <a:schemeClr val="accent5"/>
            </a:solidFill>
          </a:ln>
        </p:spPr>
        <p:txBody>
          <a:bodyPr anchor="ctr"/>
          <a:lstStyle>
            <a:lvl1pPr>
              <a:defRPr sz="900" b="1" i="0">
                <a:solidFill>
                  <a:schemeClr val="accent5"/>
                </a:solidFill>
                <a:latin typeface="Arial" panose="020B0604020202020204" pitchFamily="34" charset="0"/>
                <a:cs typeface="Arial" panose="020B0604020202020204" pitchFamily="34" charset="0"/>
              </a:defRPr>
            </a:lvl1pPr>
          </a:lstStyle>
          <a:p>
            <a:r>
              <a:rPr lang="en-US" dirty="0"/>
              <a:t>GRAPHICS</a:t>
            </a:r>
          </a:p>
        </p:txBody>
      </p:sp>
      <p:sp>
        <p:nvSpPr>
          <p:cNvPr id="17" name="Text Placeholder 10">
            <a:extLst>
              <a:ext uri="{FF2B5EF4-FFF2-40B4-BE49-F238E27FC236}">
                <a16:creationId xmlns:a16="http://schemas.microsoft.com/office/drawing/2014/main" id="{A95ED0B7-F3BA-0E46-8F7A-70BFA59C4898}"/>
              </a:ext>
            </a:extLst>
          </p:cNvPr>
          <p:cNvSpPr>
            <a:spLocks noGrp="1"/>
          </p:cNvSpPr>
          <p:nvPr>
            <p:ph type="body" sz="quarter" idx="23" hasCustomPrompt="1"/>
          </p:nvPr>
        </p:nvSpPr>
        <p:spPr>
          <a:xfrm>
            <a:off x="739726" y="2407585"/>
            <a:ext cx="4222097" cy="1943500"/>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5"/>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63"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19" name="Title">
            <a:extLst>
              <a:ext uri="{FF2B5EF4-FFF2-40B4-BE49-F238E27FC236}">
                <a16:creationId xmlns:a16="http://schemas.microsoft.com/office/drawing/2014/main" id="{E492C9CD-5346-814C-8095-4DBC2B78AACD}"/>
              </a:ext>
            </a:extLst>
          </p:cNvPr>
          <p:cNvSpPr txBox="1">
            <a:spLocks noGrp="1"/>
          </p:cNvSpPr>
          <p:nvPr>
            <p:ph type="body" sz="quarter" idx="28" hasCustomPrompt="1"/>
          </p:nvPr>
        </p:nvSpPr>
        <p:spPr>
          <a:xfrm>
            <a:off x="739726"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5"/>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20" name="Rechte verbindingslijn 19">
            <a:extLst>
              <a:ext uri="{FF2B5EF4-FFF2-40B4-BE49-F238E27FC236}">
                <a16:creationId xmlns:a16="http://schemas.microsoft.com/office/drawing/2014/main" id="{CC8AF353-B1FE-DE47-A6F4-485064E14A92}"/>
              </a:ext>
            </a:extLst>
          </p:cNvPr>
          <p:cNvCxnSpPr>
            <a:cxnSpLocks/>
          </p:cNvCxnSpPr>
          <p:nvPr userDrawn="1"/>
        </p:nvCxnSpPr>
        <p:spPr>
          <a:xfrm>
            <a:off x="739726" y="223365"/>
            <a:ext cx="8404274" cy="0"/>
          </a:xfrm>
          <a:prstGeom prst="line">
            <a:avLst/>
          </a:prstGeom>
          <a:noFill/>
          <a:ln w="95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1" name="Title">
            <a:extLst>
              <a:ext uri="{FF2B5EF4-FFF2-40B4-BE49-F238E27FC236}">
                <a16:creationId xmlns:a16="http://schemas.microsoft.com/office/drawing/2014/main" id="{E57CC8F2-E50E-724E-AB0C-C92A5147535E}"/>
              </a:ext>
            </a:extLst>
          </p:cNvPr>
          <p:cNvSpPr txBox="1">
            <a:spLocks noGrp="1"/>
          </p:cNvSpPr>
          <p:nvPr>
            <p:ph type="body" sz="quarter" idx="29" hasCustomPrompt="1"/>
          </p:nvPr>
        </p:nvSpPr>
        <p:spPr>
          <a:xfrm>
            <a:off x="5362675" y="4430820"/>
            <a:ext cx="1424636"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2 lines</a:t>
            </a:r>
          </a:p>
        </p:txBody>
      </p:sp>
      <p:sp>
        <p:nvSpPr>
          <p:cNvPr id="22" name="Title">
            <a:extLst>
              <a:ext uri="{FF2B5EF4-FFF2-40B4-BE49-F238E27FC236}">
                <a16:creationId xmlns:a16="http://schemas.microsoft.com/office/drawing/2014/main" id="{6C5F6E3A-221A-5D4D-B92F-A4856750D2D1}"/>
              </a:ext>
            </a:extLst>
          </p:cNvPr>
          <p:cNvSpPr txBox="1">
            <a:spLocks noGrp="1"/>
          </p:cNvSpPr>
          <p:nvPr>
            <p:ph type="body" sz="quarter" idx="31" hasCustomPrompt="1"/>
          </p:nvPr>
        </p:nvSpPr>
        <p:spPr>
          <a:xfrm>
            <a:off x="6975091" y="4430820"/>
            <a:ext cx="1424636"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2 lines</a:t>
            </a:r>
          </a:p>
        </p:txBody>
      </p:sp>
      <p:pic>
        <p:nvPicPr>
          <p:cNvPr id="16" name="Afbeelding 15">
            <a:extLst>
              <a:ext uri="{FF2B5EF4-FFF2-40B4-BE49-F238E27FC236}">
                <a16:creationId xmlns:a16="http://schemas.microsoft.com/office/drawing/2014/main" id="{25EA9F56-DAA0-1245-8755-3A6F537E39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015" y="4401321"/>
            <a:ext cx="937477" cy="669626"/>
          </a:xfrm>
          <a:prstGeom prst="rect">
            <a:avLst/>
          </a:prstGeom>
        </p:spPr>
      </p:pic>
    </p:spTree>
    <p:extLst>
      <p:ext uri="{BB962C8B-B14F-4D97-AF65-F5344CB8AC3E}">
        <p14:creationId xmlns:p14="http://schemas.microsoft.com/office/powerpoint/2010/main" val="181807032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5_Main Slide 01">
    <p:spTree>
      <p:nvGrpSpPr>
        <p:cNvPr id="1" name=""/>
        <p:cNvGrpSpPr/>
        <p:nvPr/>
      </p:nvGrpSpPr>
      <p:grpSpPr>
        <a:xfrm>
          <a:off x="0" y="0"/>
          <a:ext cx="0" cy="0"/>
          <a:chOff x="0" y="0"/>
          <a:chExt cx="0" cy="0"/>
        </a:xfrm>
      </p:grpSpPr>
      <p:sp>
        <p:nvSpPr>
          <p:cNvPr id="21" name="Picture Placeholder 15">
            <a:extLst>
              <a:ext uri="{FF2B5EF4-FFF2-40B4-BE49-F238E27FC236}">
                <a16:creationId xmlns:a16="http://schemas.microsoft.com/office/drawing/2014/main" id="{1BC1AA74-43F1-9944-904F-07700557D71C}"/>
              </a:ext>
            </a:extLst>
          </p:cNvPr>
          <p:cNvSpPr>
            <a:spLocks noGrp="1"/>
          </p:cNvSpPr>
          <p:nvPr>
            <p:ph type="pic" sz="quarter" idx="30" hasCustomPrompt="1"/>
          </p:nvPr>
        </p:nvSpPr>
        <p:spPr>
          <a:xfrm>
            <a:off x="6964275" y="3397868"/>
            <a:ext cx="1439999" cy="974692"/>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5"/>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5"/>
                </a:solidFill>
                <a:latin typeface="Arial" panose="020B0604020202020204" pitchFamily="34" charset="0"/>
                <a:cs typeface="Arial" panose="020B0604020202020204" pitchFamily="34" charset="0"/>
              </a:defRPr>
            </a:lvl1pPr>
          </a:lstStyle>
          <a:p>
            <a:r>
              <a:rPr lang="en-US" dirty="0"/>
              <a:t>IMAGE GRAPHIC</a:t>
            </a:r>
          </a:p>
        </p:txBody>
      </p:sp>
      <p:sp>
        <p:nvSpPr>
          <p:cNvPr id="18" name="Picture Placeholder 15">
            <a:extLst>
              <a:ext uri="{FF2B5EF4-FFF2-40B4-BE49-F238E27FC236}">
                <a16:creationId xmlns:a16="http://schemas.microsoft.com/office/drawing/2014/main" id="{A8BE8B7F-04A8-AA4D-8280-3B9294D65C4B}"/>
              </a:ext>
            </a:extLst>
          </p:cNvPr>
          <p:cNvSpPr>
            <a:spLocks noGrp="1"/>
          </p:cNvSpPr>
          <p:nvPr>
            <p:ph type="pic" sz="quarter" idx="29" hasCustomPrompt="1"/>
          </p:nvPr>
        </p:nvSpPr>
        <p:spPr>
          <a:xfrm>
            <a:off x="5362675" y="3397868"/>
            <a:ext cx="1439999" cy="974692"/>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5"/>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5"/>
                </a:solidFill>
                <a:latin typeface="Arial" panose="020B0604020202020204" pitchFamily="34" charset="0"/>
                <a:cs typeface="Arial" panose="020B0604020202020204" pitchFamily="34" charset="0"/>
              </a:defRPr>
            </a:lvl1pPr>
          </a:lstStyle>
          <a:p>
            <a:r>
              <a:rPr lang="en-US" dirty="0"/>
              <a:t>IMAGE GRAPHIC</a:t>
            </a:r>
          </a:p>
        </p:txBody>
      </p:sp>
      <p:sp>
        <p:nvSpPr>
          <p:cNvPr id="6" name="Text Placeholder 8">
            <a:extLst>
              <a:ext uri="{FF2B5EF4-FFF2-40B4-BE49-F238E27FC236}">
                <a16:creationId xmlns:a16="http://schemas.microsoft.com/office/drawing/2014/main" id="{DB2E088F-9879-9346-AF07-2DF4E798A209}"/>
              </a:ext>
            </a:extLst>
          </p:cNvPr>
          <p:cNvSpPr>
            <a:spLocks noGrp="1"/>
          </p:cNvSpPr>
          <p:nvPr>
            <p:ph type="body" sz="quarter" idx="21" hasCustomPrompt="1"/>
          </p:nvPr>
        </p:nvSpPr>
        <p:spPr>
          <a:xfrm>
            <a:off x="739726" y="460050"/>
            <a:ext cx="7664548"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1" name="Title">
            <a:extLst>
              <a:ext uri="{FF2B5EF4-FFF2-40B4-BE49-F238E27FC236}">
                <a16:creationId xmlns:a16="http://schemas.microsoft.com/office/drawing/2014/main" id="{69234310-0308-2E4E-BBC5-7D4082FE6083}"/>
              </a:ext>
            </a:extLst>
          </p:cNvPr>
          <p:cNvSpPr txBox="1">
            <a:spLocks noGrp="1"/>
          </p:cNvSpPr>
          <p:nvPr>
            <p:ph type="body" sz="quarter" idx="24" hasCustomPrompt="1"/>
          </p:nvPr>
        </p:nvSpPr>
        <p:spPr>
          <a:xfrm>
            <a:off x="739726" y="4930349"/>
            <a:ext cx="6081133"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2" name="Text Placeholder 10">
            <a:extLst>
              <a:ext uri="{FF2B5EF4-FFF2-40B4-BE49-F238E27FC236}">
                <a16:creationId xmlns:a16="http://schemas.microsoft.com/office/drawing/2014/main" id="{E0D6F9E6-69CC-884E-AAC6-463BFB768693}"/>
              </a:ext>
            </a:extLst>
          </p:cNvPr>
          <p:cNvSpPr>
            <a:spLocks noGrp="1"/>
          </p:cNvSpPr>
          <p:nvPr>
            <p:ph type="body" sz="quarter" idx="25" hasCustomPrompt="1"/>
          </p:nvPr>
        </p:nvSpPr>
        <p:spPr>
          <a:xfrm>
            <a:off x="739726" y="1354557"/>
            <a:ext cx="4222097" cy="950695"/>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3" name="Picture Placeholder 15">
            <a:extLst>
              <a:ext uri="{FF2B5EF4-FFF2-40B4-BE49-F238E27FC236}">
                <a16:creationId xmlns:a16="http://schemas.microsoft.com/office/drawing/2014/main" id="{9D9C51C9-F9FE-744A-AE2B-40F0657A48C3}"/>
              </a:ext>
            </a:extLst>
          </p:cNvPr>
          <p:cNvSpPr>
            <a:spLocks noGrp="1"/>
          </p:cNvSpPr>
          <p:nvPr>
            <p:ph type="pic" sz="quarter" idx="26" hasCustomPrompt="1"/>
          </p:nvPr>
        </p:nvSpPr>
        <p:spPr>
          <a:xfrm>
            <a:off x="5362675" y="1354557"/>
            <a:ext cx="3041599" cy="1943501"/>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5"/>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17" name="Text Placeholder 10">
            <a:extLst>
              <a:ext uri="{FF2B5EF4-FFF2-40B4-BE49-F238E27FC236}">
                <a16:creationId xmlns:a16="http://schemas.microsoft.com/office/drawing/2014/main" id="{A95ED0B7-F3BA-0E46-8F7A-70BFA59C4898}"/>
              </a:ext>
            </a:extLst>
          </p:cNvPr>
          <p:cNvSpPr>
            <a:spLocks noGrp="1"/>
          </p:cNvSpPr>
          <p:nvPr>
            <p:ph type="body" sz="quarter" idx="23" hasCustomPrompt="1"/>
          </p:nvPr>
        </p:nvSpPr>
        <p:spPr>
          <a:xfrm>
            <a:off x="739726" y="2407585"/>
            <a:ext cx="4222097" cy="1943500"/>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5"/>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63"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19" name="Title">
            <a:extLst>
              <a:ext uri="{FF2B5EF4-FFF2-40B4-BE49-F238E27FC236}">
                <a16:creationId xmlns:a16="http://schemas.microsoft.com/office/drawing/2014/main" id="{E492C9CD-5346-814C-8095-4DBC2B78AACD}"/>
              </a:ext>
            </a:extLst>
          </p:cNvPr>
          <p:cNvSpPr txBox="1">
            <a:spLocks noGrp="1"/>
          </p:cNvSpPr>
          <p:nvPr>
            <p:ph type="body" sz="quarter" idx="28" hasCustomPrompt="1"/>
          </p:nvPr>
        </p:nvSpPr>
        <p:spPr>
          <a:xfrm>
            <a:off x="5362675" y="4430820"/>
            <a:ext cx="1424636"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2 lines</a:t>
            </a:r>
          </a:p>
        </p:txBody>
      </p:sp>
      <p:cxnSp>
        <p:nvCxnSpPr>
          <p:cNvPr id="20" name="Rechte verbindingslijn 19">
            <a:extLst>
              <a:ext uri="{FF2B5EF4-FFF2-40B4-BE49-F238E27FC236}">
                <a16:creationId xmlns:a16="http://schemas.microsoft.com/office/drawing/2014/main" id="{CC8AF353-B1FE-DE47-A6F4-485064E14A92}"/>
              </a:ext>
            </a:extLst>
          </p:cNvPr>
          <p:cNvCxnSpPr>
            <a:cxnSpLocks/>
          </p:cNvCxnSpPr>
          <p:nvPr userDrawn="1"/>
        </p:nvCxnSpPr>
        <p:spPr>
          <a:xfrm>
            <a:off x="739726" y="223365"/>
            <a:ext cx="8404274" cy="0"/>
          </a:xfrm>
          <a:prstGeom prst="line">
            <a:avLst/>
          </a:prstGeom>
          <a:noFill/>
          <a:ln w="95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2" name="Title">
            <a:extLst>
              <a:ext uri="{FF2B5EF4-FFF2-40B4-BE49-F238E27FC236}">
                <a16:creationId xmlns:a16="http://schemas.microsoft.com/office/drawing/2014/main" id="{55350E3B-1BCF-594A-89EE-1F5E6885451B}"/>
              </a:ext>
            </a:extLst>
          </p:cNvPr>
          <p:cNvSpPr txBox="1">
            <a:spLocks noGrp="1"/>
          </p:cNvSpPr>
          <p:nvPr>
            <p:ph type="body" sz="quarter" idx="31" hasCustomPrompt="1"/>
          </p:nvPr>
        </p:nvSpPr>
        <p:spPr>
          <a:xfrm>
            <a:off x="6975091" y="4430820"/>
            <a:ext cx="1424636"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2 lines</a:t>
            </a:r>
          </a:p>
        </p:txBody>
      </p:sp>
      <p:sp>
        <p:nvSpPr>
          <p:cNvPr id="23" name="Title">
            <a:extLst>
              <a:ext uri="{FF2B5EF4-FFF2-40B4-BE49-F238E27FC236}">
                <a16:creationId xmlns:a16="http://schemas.microsoft.com/office/drawing/2014/main" id="{98F2E9C4-59B8-C646-88F5-E98E319E8886}"/>
              </a:ext>
            </a:extLst>
          </p:cNvPr>
          <p:cNvSpPr txBox="1">
            <a:spLocks noGrp="1"/>
          </p:cNvSpPr>
          <p:nvPr>
            <p:ph type="body" sz="quarter" idx="32" hasCustomPrompt="1"/>
          </p:nvPr>
        </p:nvSpPr>
        <p:spPr>
          <a:xfrm>
            <a:off x="739726"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pic>
        <p:nvPicPr>
          <p:cNvPr id="15" name="Afbeelding 14">
            <a:extLst>
              <a:ext uri="{FF2B5EF4-FFF2-40B4-BE49-F238E27FC236}">
                <a16:creationId xmlns:a16="http://schemas.microsoft.com/office/drawing/2014/main" id="{A52B7A8E-3FE7-CA4A-8841-088810B457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015" y="4401321"/>
            <a:ext cx="937477" cy="669626"/>
          </a:xfrm>
          <a:prstGeom prst="rect">
            <a:avLst/>
          </a:prstGeom>
        </p:spPr>
      </p:pic>
    </p:spTree>
    <p:extLst>
      <p:ext uri="{BB962C8B-B14F-4D97-AF65-F5344CB8AC3E}">
        <p14:creationId xmlns:p14="http://schemas.microsoft.com/office/powerpoint/2010/main" val="296965599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6_Main Slide 01">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DB2E088F-9879-9346-AF07-2DF4E798A209}"/>
              </a:ext>
            </a:extLst>
          </p:cNvPr>
          <p:cNvSpPr>
            <a:spLocks noGrp="1"/>
          </p:cNvSpPr>
          <p:nvPr>
            <p:ph type="body" sz="quarter" idx="21" hasCustomPrompt="1"/>
          </p:nvPr>
        </p:nvSpPr>
        <p:spPr>
          <a:xfrm>
            <a:off x="739726" y="460050"/>
            <a:ext cx="4222097"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1" name="Title">
            <a:extLst>
              <a:ext uri="{FF2B5EF4-FFF2-40B4-BE49-F238E27FC236}">
                <a16:creationId xmlns:a16="http://schemas.microsoft.com/office/drawing/2014/main" id="{69234310-0308-2E4E-BBC5-7D4082FE6083}"/>
              </a:ext>
            </a:extLst>
          </p:cNvPr>
          <p:cNvSpPr txBox="1">
            <a:spLocks noGrp="1"/>
          </p:cNvSpPr>
          <p:nvPr>
            <p:ph type="body" sz="quarter" idx="24" hasCustomPrompt="1"/>
          </p:nvPr>
        </p:nvSpPr>
        <p:spPr>
          <a:xfrm>
            <a:off x="739726" y="4930349"/>
            <a:ext cx="6081133"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2" name="Text Placeholder 10">
            <a:extLst>
              <a:ext uri="{FF2B5EF4-FFF2-40B4-BE49-F238E27FC236}">
                <a16:creationId xmlns:a16="http://schemas.microsoft.com/office/drawing/2014/main" id="{E0D6F9E6-69CC-884E-AAC6-463BFB768693}"/>
              </a:ext>
            </a:extLst>
          </p:cNvPr>
          <p:cNvSpPr>
            <a:spLocks noGrp="1"/>
          </p:cNvSpPr>
          <p:nvPr>
            <p:ph type="body" sz="quarter" idx="25" hasCustomPrompt="1"/>
          </p:nvPr>
        </p:nvSpPr>
        <p:spPr>
          <a:xfrm>
            <a:off x="739726" y="1354557"/>
            <a:ext cx="4222097" cy="950695"/>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3" name="Picture Placeholder 15">
            <a:extLst>
              <a:ext uri="{FF2B5EF4-FFF2-40B4-BE49-F238E27FC236}">
                <a16:creationId xmlns:a16="http://schemas.microsoft.com/office/drawing/2014/main" id="{9D9C51C9-F9FE-744A-AE2B-40F0657A48C3}"/>
              </a:ext>
            </a:extLst>
          </p:cNvPr>
          <p:cNvSpPr>
            <a:spLocks noGrp="1"/>
          </p:cNvSpPr>
          <p:nvPr>
            <p:ph type="pic" sz="quarter" idx="26" hasCustomPrompt="1"/>
          </p:nvPr>
        </p:nvSpPr>
        <p:spPr>
          <a:xfrm>
            <a:off x="5362675" y="464084"/>
            <a:ext cx="3041599" cy="1943501"/>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5"/>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14" name="Chart Placeholder 10">
            <a:extLst>
              <a:ext uri="{FF2B5EF4-FFF2-40B4-BE49-F238E27FC236}">
                <a16:creationId xmlns:a16="http://schemas.microsoft.com/office/drawing/2014/main" id="{C2183279-63E2-5C42-99B8-5AF3BA28522F}"/>
              </a:ext>
            </a:extLst>
          </p:cNvPr>
          <p:cNvSpPr>
            <a:spLocks noGrp="1"/>
          </p:cNvSpPr>
          <p:nvPr>
            <p:ph type="chart" sz="quarter" idx="14" hasCustomPrompt="1"/>
          </p:nvPr>
        </p:nvSpPr>
        <p:spPr>
          <a:xfrm>
            <a:off x="5362674" y="2501872"/>
            <a:ext cx="3041598" cy="1869199"/>
          </a:xfrm>
          <a:prstGeom prst="rect">
            <a:avLst/>
          </a:prstGeom>
          <a:ln w="6350">
            <a:solidFill>
              <a:schemeClr val="accent5"/>
            </a:solidFill>
          </a:ln>
        </p:spPr>
        <p:txBody>
          <a:bodyPr anchor="ctr"/>
          <a:lstStyle>
            <a:lvl1pPr>
              <a:defRPr sz="900" b="1" i="0">
                <a:solidFill>
                  <a:schemeClr val="accent5"/>
                </a:solidFill>
                <a:latin typeface="Arial" panose="020B0604020202020204" pitchFamily="34" charset="0"/>
                <a:cs typeface="Arial" panose="020B0604020202020204" pitchFamily="34" charset="0"/>
              </a:defRPr>
            </a:lvl1pPr>
          </a:lstStyle>
          <a:p>
            <a:r>
              <a:rPr lang="en-US" dirty="0"/>
              <a:t>GRAPHICS</a:t>
            </a:r>
          </a:p>
        </p:txBody>
      </p:sp>
      <p:sp>
        <p:nvSpPr>
          <p:cNvPr id="17" name="Text Placeholder 10">
            <a:extLst>
              <a:ext uri="{FF2B5EF4-FFF2-40B4-BE49-F238E27FC236}">
                <a16:creationId xmlns:a16="http://schemas.microsoft.com/office/drawing/2014/main" id="{A95ED0B7-F3BA-0E46-8F7A-70BFA59C4898}"/>
              </a:ext>
            </a:extLst>
          </p:cNvPr>
          <p:cNvSpPr>
            <a:spLocks noGrp="1"/>
          </p:cNvSpPr>
          <p:nvPr>
            <p:ph type="body" sz="quarter" idx="23" hasCustomPrompt="1"/>
          </p:nvPr>
        </p:nvSpPr>
        <p:spPr>
          <a:xfrm>
            <a:off x="739726" y="2407585"/>
            <a:ext cx="4222097" cy="1943500"/>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5"/>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63"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10" name="Title">
            <a:extLst>
              <a:ext uri="{FF2B5EF4-FFF2-40B4-BE49-F238E27FC236}">
                <a16:creationId xmlns:a16="http://schemas.microsoft.com/office/drawing/2014/main" id="{D76468D3-FAA2-D64C-A77F-857F2CDD3325}"/>
              </a:ext>
            </a:extLst>
          </p:cNvPr>
          <p:cNvSpPr txBox="1">
            <a:spLocks noGrp="1"/>
          </p:cNvSpPr>
          <p:nvPr>
            <p:ph type="body" sz="quarter" idx="27" hasCustomPrompt="1"/>
          </p:nvPr>
        </p:nvSpPr>
        <p:spPr>
          <a:xfrm>
            <a:off x="739726"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5"/>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15" name="Rechte verbindingslijn 14">
            <a:extLst>
              <a:ext uri="{FF2B5EF4-FFF2-40B4-BE49-F238E27FC236}">
                <a16:creationId xmlns:a16="http://schemas.microsoft.com/office/drawing/2014/main" id="{B7EE35B4-DD79-7841-82C6-C39622D14C2C}"/>
              </a:ext>
            </a:extLst>
          </p:cNvPr>
          <p:cNvCxnSpPr>
            <a:cxnSpLocks/>
          </p:cNvCxnSpPr>
          <p:nvPr userDrawn="1"/>
        </p:nvCxnSpPr>
        <p:spPr>
          <a:xfrm>
            <a:off x="739726" y="223365"/>
            <a:ext cx="8404274" cy="0"/>
          </a:xfrm>
          <a:prstGeom prst="line">
            <a:avLst/>
          </a:prstGeom>
          <a:noFill/>
          <a:ln w="95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18" name="Title">
            <a:extLst>
              <a:ext uri="{FF2B5EF4-FFF2-40B4-BE49-F238E27FC236}">
                <a16:creationId xmlns:a16="http://schemas.microsoft.com/office/drawing/2014/main" id="{6E7677CB-58F6-E84F-88F1-ACC0765A8F96}"/>
              </a:ext>
            </a:extLst>
          </p:cNvPr>
          <p:cNvSpPr txBox="1">
            <a:spLocks noGrp="1"/>
          </p:cNvSpPr>
          <p:nvPr>
            <p:ph type="body" sz="quarter" idx="28" hasCustomPrompt="1"/>
          </p:nvPr>
        </p:nvSpPr>
        <p:spPr>
          <a:xfrm>
            <a:off x="5362674" y="4430820"/>
            <a:ext cx="304159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2 lines</a:t>
            </a:r>
          </a:p>
        </p:txBody>
      </p:sp>
      <p:pic>
        <p:nvPicPr>
          <p:cNvPr id="16" name="Afbeelding 15">
            <a:extLst>
              <a:ext uri="{FF2B5EF4-FFF2-40B4-BE49-F238E27FC236}">
                <a16:creationId xmlns:a16="http://schemas.microsoft.com/office/drawing/2014/main" id="{767C066A-296A-BA4E-8853-4767C10063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015" y="4401321"/>
            <a:ext cx="937477" cy="669626"/>
          </a:xfrm>
          <a:prstGeom prst="rect">
            <a:avLst/>
          </a:prstGeom>
        </p:spPr>
      </p:pic>
    </p:spTree>
    <p:extLst>
      <p:ext uri="{BB962C8B-B14F-4D97-AF65-F5344CB8AC3E}">
        <p14:creationId xmlns:p14="http://schemas.microsoft.com/office/powerpoint/2010/main" val="405477987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7_Main Slide 01">
    <p:spTree>
      <p:nvGrpSpPr>
        <p:cNvPr id="1" name=""/>
        <p:cNvGrpSpPr/>
        <p:nvPr/>
      </p:nvGrpSpPr>
      <p:grpSpPr>
        <a:xfrm>
          <a:off x="0" y="0"/>
          <a:ext cx="0" cy="0"/>
          <a:chOff x="0" y="0"/>
          <a:chExt cx="0" cy="0"/>
        </a:xfrm>
      </p:grpSpPr>
      <p:sp>
        <p:nvSpPr>
          <p:cNvPr id="18" name="Picture Placeholder 15">
            <a:extLst>
              <a:ext uri="{FF2B5EF4-FFF2-40B4-BE49-F238E27FC236}">
                <a16:creationId xmlns:a16="http://schemas.microsoft.com/office/drawing/2014/main" id="{CDA9E023-5105-6B47-B2B9-AD6B309FC06E}"/>
              </a:ext>
            </a:extLst>
          </p:cNvPr>
          <p:cNvSpPr>
            <a:spLocks noGrp="1"/>
          </p:cNvSpPr>
          <p:nvPr>
            <p:ph type="pic" sz="quarter" idx="29" hasCustomPrompt="1"/>
          </p:nvPr>
        </p:nvSpPr>
        <p:spPr>
          <a:xfrm>
            <a:off x="5362674" y="2499502"/>
            <a:ext cx="3041598" cy="1869191"/>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5"/>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5"/>
                </a:solidFill>
                <a:latin typeface="Arial" panose="020B0604020202020204" pitchFamily="34" charset="0"/>
                <a:cs typeface="Arial" panose="020B0604020202020204" pitchFamily="34" charset="0"/>
              </a:defRPr>
            </a:lvl1pPr>
          </a:lstStyle>
          <a:p>
            <a:r>
              <a:rPr lang="en-US" dirty="0"/>
              <a:t>IMAGE GRAPHIC</a:t>
            </a:r>
          </a:p>
        </p:txBody>
      </p:sp>
      <p:sp>
        <p:nvSpPr>
          <p:cNvPr id="6" name="Text Placeholder 8">
            <a:extLst>
              <a:ext uri="{FF2B5EF4-FFF2-40B4-BE49-F238E27FC236}">
                <a16:creationId xmlns:a16="http://schemas.microsoft.com/office/drawing/2014/main" id="{DB2E088F-9879-9346-AF07-2DF4E798A209}"/>
              </a:ext>
            </a:extLst>
          </p:cNvPr>
          <p:cNvSpPr>
            <a:spLocks noGrp="1"/>
          </p:cNvSpPr>
          <p:nvPr>
            <p:ph type="body" sz="quarter" idx="21" hasCustomPrompt="1"/>
          </p:nvPr>
        </p:nvSpPr>
        <p:spPr>
          <a:xfrm>
            <a:off x="739726" y="460050"/>
            <a:ext cx="4222097"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1" name="Title">
            <a:extLst>
              <a:ext uri="{FF2B5EF4-FFF2-40B4-BE49-F238E27FC236}">
                <a16:creationId xmlns:a16="http://schemas.microsoft.com/office/drawing/2014/main" id="{69234310-0308-2E4E-BBC5-7D4082FE6083}"/>
              </a:ext>
            </a:extLst>
          </p:cNvPr>
          <p:cNvSpPr txBox="1">
            <a:spLocks noGrp="1"/>
          </p:cNvSpPr>
          <p:nvPr>
            <p:ph type="body" sz="quarter" idx="24" hasCustomPrompt="1"/>
          </p:nvPr>
        </p:nvSpPr>
        <p:spPr>
          <a:xfrm>
            <a:off x="739726" y="4930349"/>
            <a:ext cx="6081133"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2" name="Text Placeholder 10">
            <a:extLst>
              <a:ext uri="{FF2B5EF4-FFF2-40B4-BE49-F238E27FC236}">
                <a16:creationId xmlns:a16="http://schemas.microsoft.com/office/drawing/2014/main" id="{E0D6F9E6-69CC-884E-AAC6-463BFB768693}"/>
              </a:ext>
            </a:extLst>
          </p:cNvPr>
          <p:cNvSpPr>
            <a:spLocks noGrp="1"/>
          </p:cNvSpPr>
          <p:nvPr>
            <p:ph type="body" sz="quarter" idx="25" hasCustomPrompt="1"/>
          </p:nvPr>
        </p:nvSpPr>
        <p:spPr>
          <a:xfrm>
            <a:off x="739726" y="1354557"/>
            <a:ext cx="4222097" cy="950695"/>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3" name="Picture Placeholder 15">
            <a:extLst>
              <a:ext uri="{FF2B5EF4-FFF2-40B4-BE49-F238E27FC236}">
                <a16:creationId xmlns:a16="http://schemas.microsoft.com/office/drawing/2014/main" id="{9D9C51C9-F9FE-744A-AE2B-40F0657A48C3}"/>
              </a:ext>
            </a:extLst>
          </p:cNvPr>
          <p:cNvSpPr>
            <a:spLocks noGrp="1"/>
          </p:cNvSpPr>
          <p:nvPr>
            <p:ph type="pic" sz="quarter" idx="26" hasCustomPrompt="1"/>
          </p:nvPr>
        </p:nvSpPr>
        <p:spPr>
          <a:xfrm>
            <a:off x="5362675" y="464084"/>
            <a:ext cx="3041599" cy="1943501"/>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5"/>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17" name="Text Placeholder 10">
            <a:extLst>
              <a:ext uri="{FF2B5EF4-FFF2-40B4-BE49-F238E27FC236}">
                <a16:creationId xmlns:a16="http://schemas.microsoft.com/office/drawing/2014/main" id="{A95ED0B7-F3BA-0E46-8F7A-70BFA59C4898}"/>
              </a:ext>
            </a:extLst>
          </p:cNvPr>
          <p:cNvSpPr>
            <a:spLocks noGrp="1"/>
          </p:cNvSpPr>
          <p:nvPr>
            <p:ph type="body" sz="quarter" idx="23" hasCustomPrompt="1"/>
          </p:nvPr>
        </p:nvSpPr>
        <p:spPr>
          <a:xfrm>
            <a:off x="739726" y="2407585"/>
            <a:ext cx="4222097" cy="1943500"/>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5"/>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63"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10" name="Title">
            <a:extLst>
              <a:ext uri="{FF2B5EF4-FFF2-40B4-BE49-F238E27FC236}">
                <a16:creationId xmlns:a16="http://schemas.microsoft.com/office/drawing/2014/main" id="{D76468D3-FAA2-D64C-A77F-857F2CDD3325}"/>
              </a:ext>
            </a:extLst>
          </p:cNvPr>
          <p:cNvSpPr txBox="1">
            <a:spLocks noGrp="1"/>
          </p:cNvSpPr>
          <p:nvPr>
            <p:ph type="body" sz="quarter" idx="27" hasCustomPrompt="1"/>
          </p:nvPr>
        </p:nvSpPr>
        <p:spPr>
          <a:xfrm>
            <a:off x="739726"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5"/>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15" name="Rechte verbindingslijn 14">
            <a:extLst>
              <a:ext uri="{FF2B5EF4-FFF2-40B4-BE49-F238E27FC236}">
                <a16:creationId xmlns:a16="http://schemas.microsoft.com/office/drawing/2014/main" id="{B7EE35B4-DD79-7841-82C6-C39622D14C2C}"/>
              </a:ext>
            </a:extLst>
          </p:cNvPr>
          <p:cNvCxnSpPr>
            <a:cxnSpLocks/>
          </p:cNvCxnSpPr>
          <p:nvPr userDrawn="1"/>
        </p:nvCxnSpPr>
        <p:spPr>
          <a:xfrm>
            <a:off x="739726" y="223365"/>
            <a:ext cx="8404274" cy="0"/>
          </a:xfrm>
          <a:prstGeom prst="line">
            <a:avLst/>
          </a:prstGeom>
          <a:noFill/>
          <a:ln w="95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19" name="Title">
            <a:extLst>
              <a:ext uri="{FF2B5EF4-FFF2-40B4-BE49-F238E27FC236}">
                <a16:creationId xmlns:a16="http://schemas.microsoft.com/office/drawing/2014/main" id="{B3F80901-7B6D-B14D-8CF3-F68D36A35C04}"/>
              </a:ext>
            </a:extLst>
          </p:cNvPr>
          <p:cNvSpPr txBox="1">
            <a:spLocks noGrp="1"/>
          </p:cNvSpPr>
          <p:nvPr>
            <p:ph type="body" sz="quarter" idx="28" hasCustomPrompt="1"/>
          </p:nvPr>
        </p:nvSpPr>
        <p:spPr>
          <a:xfrm>
            <a:off x="5362674" y="4430820"/>
            <a:ext cx="304159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2 lines</a:t>
            </a:r>
          </a:p>
        </p:txBody>
      </p:sp>
      <p:pic>
        <p:nvPicPr>
          <p:cNvPr id="14" name="Afbeelding 13">
            <a:extLst>
              <a:ext uri="{FF2B5EF4-FFF2-40B4-BE49-F238E27FC236}">
                <a16:creationId xmlns:a16="http://schemas.microsoft.com/office/drawing/2014/main" id="{7218D535-77DB-A848-B55E-6C236ABD18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015" y="4401321"/>
            <a:ext cx="937477" cy="669626"/>
          </a:xfrm>
          <a:prstGeom prst="rect">
            <a:avLst/>
          </a:prstGeom>
        </p:spPr>
      </p:pic>
    </p:spTree>
    <p:extLst>
      <p:ext uri="{BB962C8B-B14F-4D97-AF65-F5344CB8AC3E}">
        <p14:creationId xmlns:p14="http://schemas.microsoft.com/office/powerpoint/2010/main" val="353735888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8_Main Slide 01">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DB455010-5845-D144-8D7E-D677F597F830}"/>
              </a:ext>
            </a:extLst>
          </p:cNvPr>
          <p:cNvSpPr>
            <a:spLocks noGrp="1"/>
          </p:cNvSpPr>
          <p:nvPr>
            <p:ph type="body" sz="quarter" idx="21" hasCustomPrompt="1"/>
          </p:nvPr>
        </p:nvSpPr>
        <p:spPr>
          <a:xfrm>
            <a:off x="848498" y="460050"/>
            <a:ext cx="7496434" cy="657001"/>
          </a:xfrm>
          <a:prstGeom prst="rect">
            <a:avLst/>
          </a:prstGeom>
        </p:spPr>
        <p:txBody>
          <a:bodyPr lIns="0" tIns="0" rIns="0" bIns="0"/>
          <a:lstStyle>
            <a:lvl1pPr marL="0" marR="0" indent="0" algn="l" defTabSz="309563" rtl="0" fontAlgn="auto" latinLnBrk="0" hangingPunct="0">
              <a:lnSpc>
                <a:spcPct val="8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0" name="Chart Placeholder 10">
            <a:extLst>
              <a:ext uri="{FF2B5EF4-FFF2-40B4-BE49-F238E27FC236}">
                <a16:creationId xmlns:a16="http://schemas.microsoft.com/office/drawing/2014/main" id="{7AC7088B-9E32-D046-836B-238BE6F09EDB}"/>
              </a:ext>
            </a:extLst>
          </p:cNvPr>
          <p:cNvSpPr>
            <a:spLocks noGrp="1"/>
          </p:cNvSpPr>
          <p:nvPr>
            <p:ph type="chart" sz="quarter" idx="14" hasCustomPrompt="1"/>
          </p:nvPr>
        </p:nvSpPr>
        <p:spPr>
          <a:xfrm>
            <a:off x="848497" y="1117051"/>
            <a:ext cx="7496433" cy="3463289"/>
          </a:xfrm>
          <a:prstGeom prst="rect">
            <a:avLst/>
          </a:prstGeom>
          <a:ln w="6350">
            <a:solidFill>
              <a:schemeClr val="accent5"/>
            </a:solidFill>
          </a:ln>
        </p:spPr>
        <p:txBody>
          <a:bodyPr anchor="ctr"/>
          <a:lstStyle>
            <a:lvl1pPr>
              <a:defRPr sz="900" b="1" i="0">
                <a:solidFill>
                  <a:schemeClr val="accent5"/>
                </a:solidFill>
                <a:latin typeface="Arial" panose="020B0604020202020204" pitchFamily="34" charset="0"/>
                <a:cs typeface="Arial" panose="020B0604020202020204" pitchFamily="34" charset="0"/>
              </a:defRPr>
            </a:lvl1pPr>
          </a:lstStyle>
          <a:p>
            <a:r>
              <a:rPr lang="en-US" dirty="0"/>
              <a:t>GRAPHICS</a:t>
            </a:r>
          </a:p>
        </p:txBody>
      </p:sp>
      <p:sp>
        <p:nvSpPr>
          <p:cNvPr id="13" name="Title">
            <a:extLst>
              <a:ext uri="{FF2B5EF4-FFF2-40B4-BE49-F238E27FC236}">
                <a16:creationId xmlns:a16="http://schemas.microsoft.com/office/drawing/2014/main" id="{FBFCED64-6F9F-4F4B-A92C-19C74575F972}"/>
              </a:ext>
            </a:extLst>
          </p:cNvPr>
          <p:cNvSpPr txBox="1">
            <a:spLocks noGrp="1"/>
          </p:cNvSpPr>
          <p:nvPr>
            <p:ph type="body" sz="quarter" idx="24" hasCustomPrompt="1"/>
          </p:nvPr>
        </p:nvSpPr>
        <p:spPr>
          <a:xfrm>
            <a:off x="848497" y="4930349"/>
            <a:ext cx="5972362"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8" name="Title">
            <a:extLst>
              <a:ext uri="{FF2B5EF4-FFF2-40B4-BE49-F238E27FC236}">
                <a16:creationId xmlns:a16="http://schemas.microsoft.com/office/drawing/2014/main" id="{96291A57-3158-064C-8FC0-3E828C22842E}"/>
              </a:ext>
            </a:extLst>
          </p:cNvPr>
          <p:cNvSpPr txBox="1">
            <a:spLocks noGrp="1"/>
          </p:cNvSpPr>
          <p:nvPr>
            <p:ph type="body" sz="quarter" idx="26" hasCustomPrompt="1"/>
          </p:nvPr>
        </p:nvSpPr>
        <p:spPr>
          <a:xfrm>
            <a:off x="848497"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5"/>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9" name="Rechte verbindingslijn 8">
            <a:extLst>
              <a:ext uri="{FF2B5EF4-FFF2-40B4-BE49-F238E27FC236}">
                <a16:creationId xmlns:a16="http://schemas.microsoft.com/office/drawing/2014/main" id="{9BBA5FF8-B45F-1C46-A528-B3C517807E76}"/>
              </a:ext>
            </a:extLst>
          </p:cNvPr>
          <p:cNvCxnSpPr>
            <a:cxnSpLocks/>
          </p:cNvCxnSpPr>
          <p:nvPr userDrawn="1"/>
        </p:nvCxnSpPr>
        <p:spPr>
          <a:xfrm>
            <a:off x="848497" y="223365"/>
            <a:ext cx="8295503" cy="0"/>
          </a:xfrm>
          <a:prstGeom prst="line">
            <a:avLst/>
          </a:prstGeom>
          <a:noFill/>
          <a:ln w="95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12" name="Title">
            <a:extLst>
              <a:ext uri="{FF2B5EF4-FFF2-40B4-BE49-F238E27FC236}">
                <a16:creationId xmlns:a16="http://schemas.microsoft.com/office/drawing/2014/main" id="{93106C75-99A9-1641-AB06-91844072277E}"/>
              </a:ext>
            </a:extLst>
          </p:cNvPr>
          <p:cNvSpPr txBox="1">
            <a:spLocks noGrp="1"/>
          </p:cNvSpPr>
          <p:nvPr>
            <p:ph type="body" sz="quarter" idx="28" hasCustomPrompt="1"/>
          </p:nvPr>
        </p:nvSpPr>
        <p:spPr>
          <a:xfrm>
            <a:off x="848497" y="4641900"/>
            <a:ext cx="7496431"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1 line</a:t>
            </a:r>
          </a:p>
        </p:txBody>
      </p:sp>
      <p:pic>
        <p:nvPicPr>
          <p:cNvPr id="14" name="Afbeelding 13">
            <a:extLst>
              <a:ext uri="{FF2B5EF4-FFF2-40B4-BE49-F238E27FC236}">
                <a16:creationId xmlns:a16="http://schemas.microsoft.com/office/drawing/2014/main" id="{AB128241-8F4B-9447-A0A2-4C7E400073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015" y="4401321"/>
            <a:ext cx="937477" cy="669626"/>
          </a:xfrm>
          <a:prstGeom prst="rect">
            <a:avLst/>
          </a:prstGeom>
        </p:spPr>
      </p:pic>
    </p:spTree>
    <p:extLst>
      <p:ext uri="{BB962C8B-B14F-4D97-AF65-F5344CB8AC3E}">
        <p14:creationId xmlns:p14="http://schemas.microsoft.com/office/powerpoint/2010/main" val="239540352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9_Main Slide 01">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A7B3BAA5-0BEC-584A-B97E-05D8030B1241}"/>
              </a:ext>
            </a:extLst>
          </p:cNvPr>
          <p:cNvSpPr>
            <a:spLocks noGrp="1"/>
          </p:cNvSpPr>
          <p:nvPr>
            <p:ph type="pic" sz="quarter" idx="29" hasCustomPrompt="1"/>
          </p:nvPr>
        </p:nvSpPr>
        <p:spPr>
          <a:xfrm>
            <a:off x="848495" y="1117050"/>
            <a:ext cx="7496433" cy="3463271"/>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5"/>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5"/>
                </a:solidFill>
                <a:latin typeface="Arial" panose="020B0604020202020204" pitchFamily="34" charset="0"/>
                <a:cs typeface="Arial" panose="020B0604020202020204" pitchFamily="34" charset="0"/>
              </a:defRPr>
            </a:lvl1pPr>
          </a:lstStyle>
          <a:p>
            <a:r>
              <a:rPr lang="en-US" dirty="0"/>
              <a:t>IMAGE GRAPHIC</a:t>
            </a:r>
          </a:p>
        </p:txBody>
      </p:sp>
      <p:sp>
        <p:nvSpPr>
          <p:cNvPr id="7" name="Text Placeholder 8">
            <a:extLst>
              <a:ext uri="{FF2B5EF4-FFF2-40B4-BE49-F238E27FC236}">
                <a16:creationId xmlns:a16="http://schemas.microsoft.com/office/drawing/2014/main" id="{DB455010-5845-D144-8D7E-D677F597F830}"/>
              </a:ext>
            </a:extLst>
          </p:cNvPr>
          <p:cNvSpPr>
            <a:spLocks noGrp="1"/>
          </p:cNvSpPr>
          <p:nvPr>
            <p:ph type="body" sz="quarter" idx="21" hasCustomPrompt="1"/>
          </p:nvPr>
        </p:nvSpPr>
        <p:spPr>
          <a:xfrm>
            <a:off x="848498" y="460050"/>
            <a:ext cx="7496434" cy="657001"/>
          </a:xfrm>
          <a:prstGeom prst="rect">
            <a:avLst/>
          </a:prstGeom>
        </p:spPr>
        <p:txBody>
          <a:bodyPr lIns="0" tIns="0" rIns="0" bIns="0"/>
          <a:lstStyle>
            <a:lvl1pPr marL="0" marR="0" indent="0" algn="l" defTabSz="309563" rtl="0" fontAlgn="auto" latinLnBrk="0" hangingPunct="0">
              <a:lnSpc>
                <a:spcPct val="8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3" name="Title">
            <a:extLst>
              <a:ext uri="{FF2B5EF4-FFF2-40B4-BE49-F238E27FC236}">
                <a16:creationId xmlns:a16="http://schemas.microsoft.com/office/drawing/2014/main" id="{FBFCED64-6F9F-4F4B-A92C-19C74575F972}"/>
              </a:ext>
            </a:extLst>
          </p:cNvPr>
          <p:cNvSpPr txBox="1">
            <a:spLocks noGrp="1"/>
          </p:cNvSpPr>
          <p:nvPr>
            <p:ph type="body" sz="quarter" idx="24" hasCustomPrompt="1"/>
          </p:nvPr>
        </p:nvSpPr>
        <p:spPr>
          <a:xfrm>
            <a:off x="848497" y="4930349"/>
            <a:ext cx="5972362"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8" name="Title">
            <a:extLst>
              <a:ext uri="{FF2B5EF4-FFF2-40B4-BE49-F238E27FC236}">
                <a16:creationId xmlns:a16="http://schemas.microsoft.com/office/drawing/2014/main" id="{96291A57-3158-064C-8FC0-3E828C22842E}"/>
              </a:ext>
            </a:extLst>
          </p:cNvPr>
          <p:cNvSpPr txBox="1">
            <a:spLocks noGrp="1"/>
          </p:cNvSpPr>
          <p:nvPr>
            <p:ph type="body" sz="quarter" idx="26" hasCustomPrompt="1"/>
          </p:nvPr>
        </p:nvSpPr>
        <p:spPr>
          <a:xfrm>
            <a:off x="848497"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5"/>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9" name="Rechte verbindingslijn 8">
            <a:extLst>
              <a:ext uri="{FF2B5EF4-FFF2-40B4-BE49-F238E27FC236}">
                <a16:creationId xmlns:a16="http://schemas.microsoft.com/office/drawing/2014/main" id="{9BBA5FF8-B45F-1C46-A528-B3C517807E76}"/>
              </a:ext>
            </a:extLst>
          </p:cNvPr>
          <p:cNvCxnSpPr>
            <a:cxnSpLocks/>
          </p:cNvCxnSpPr>
          <p:nvPr userDrawn="1"/>
        </p:nvCxnSpPr>
        <p:spPr>
          <a:xfrm>
            <a:off x="848497" y="223365"/>
            <a:ext cx="8295503" cy="0"/>
          </a:xfrm>
          <a:prstGeom prst="line">
            <a:avLst/>
          </a:prstGeom>
          <a:noFill/>
          <a:ln w="95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12" name="Title">
            <a:extLst>
              <a:ext uri="{FF2B5EF4-FFF2-40B4-BE49-F238E27FC236}">
                <a16:creationId xmlns:a16="http://schemas.microsoft.com/office/drawing/2014/main" id="{84FA7389-5064-0842-9B47-044984017CD0}"/>
              </a:ext>
            </a:extLst>
          </p:cNvPr>
          <p:cNvSpPr txBox="1">
            <a:spLocks noGrp="1"/>
          </p:cNvSpPr>
          <p:nvPr>
            <p:ph type="body" sz="quarter" idx="28" hasCustomPrompt="1"/>
          </p:nvPr>
        </p:nvSpPr>
        <p:spPr>
          <a:xfrm>
            <a:off x="848497" y="4641900"/>
            <a:ext cx="7496431"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graphic if needed, maximum 1 line</a:t>
            </a:r>
          </a:p>
        </p:txBody>
      </p:sp>
      <p:pic>
        <p:nvPicPr>
          <p:cNvPr id="14" name="Afbeelding 13">
            <a:extLst>
              <a:ext uri="{FF2B5EF4-FFF2-40B4-BE49-F238E27FC236}">
                <a16:creationId xmlns:a16="http://schemas.microsoft.com/office/drawing/2014/main" id="{1BF2AB43-DCC5-AD48-AC12-27CA90EDF4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015" y="4401321"/>
            <a:ext cx="937477" cy="669626"/>
          </a:xfrm>
          <a:prstGeom prst="rect">
            <a:avLst/>
          </a:prstGeom>
        </p:spPr>
      </p:pic>
    </p:spTree>
    <p:extLst>
      <p:ext uri="{BB962C8B-B14F-4D97-AF65-F5344CB8AC3E}">
        <p14:creationId xmlns:p14="http://schemas.microsoft.com/office/powerpoint/2010/main" val="343766546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0_Main Slide 0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1240BDD-2841-154A-BEF7-2D902AF2FA67}"/>
              </a:ext>
            </a:extLst>
          </p:cNvPr>
          <p:cNvSpPr>
            <a:spLocks noGrp="1"/>
          </p:cNvSpPr>
          <p:nvPr>
            <p:ph type="pic" sz="quarter" idx="25" hasCustomPrompt="1"/>
          </p:nvPr>
        </p:nvSpPr>
        <p:spPr>
          <a:xfrm>
            <a:off x="848497" y="1117051"/>
            <a:ext cx="7496433" cy="3463290"/>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5"/>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12" name="Text Placeholder 8">
            <a:extLst>
              <a:ext uri="{FF2B5EF4-FFF2-40B4-BE49-F238E27FC236}">
                <a16:creationId xmlns:a16="http://schemas.microsoft.com/office/drawing/2014/main" id="{4A282B70-AF9A-9345-986D-EDC94152FAA8}"/>
              </a:ext>
            </a:extLst>
          </p:cNvPr>
          <p:cNvSpPr>
            <a:spLocks noGrp="1"/>
          </p:cNvSpPr>
          <p:nvPr>
            <p:ph type="body" sz="quarter" idx="21" hasCustomPrompt="1"/>
          </p:nvPr>
        </p:nvSpPr>
        <p:spPr>
          <a:xfrm>
            <a:off x="848498" y="460050"/>
            <a:ext cx="7496434" cy="657001"/>
          </a:xfrm>
          <a:prstGeom prst="rect">
            <a:avLst/>
          </a:prstGeom>
        </p:spPr>
        <p:txBody>
          <a:bodyPr lIns="0" tIns="0" rIns="0" bIns="0"/>
          <a:lstStyle>
            <a:lvl1pPr marL="0" marR="0" indent="0" algn="l" defTabSz="309563" rtl="0" fontAlgn="auto" latinLnBrk="0" hangingPunct="0">
              <a:lnSpc>
                <a:spcPct val="8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3552382C-28E2-D045-B80A-EE22D948A8C9}"/>
              </a:ext>
            </a:extLst>
          </p:cNvPr>
          <p:cNvSpPr txBox="1">
            <a:spLocks noGrp="1"/>
          </p:cNvSpPr>
          <p:nvPr>
            <p:ph type="body" sz="quarter" idx="24" hasCustomPrompt="1"/>
          </p:nvPr>
        </p:nvSpPr>
        <p:spPr>
          <a:xfrm>
            <a:off x="848497" y="4930349"/>
            <a:ext cx="5972362"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8" name="Title">
            <a:extLst>
              <a:ext uri="{FF2B5EF4-FFF2-40B4-BE49-F238E27FC236}">
                <a16:creationId xmlns:a16="http://schemas.microsoft.com/office/drawing/2014/main" id="{09EF45D9-A936-AD49-BB56-B29A00B1CA4B}"/>
              </a:ext>
            </a:extLst>
          </p:cNvPr>
          <p:cNvSpPr txBox="1">
            <a:spLocks noGrp="1"/>
          </p:cNvSpPr>
          <p:nvPr>
            <p:ph type="body" sz="quarter" idx="26" hasCustomPrompt="1"/>
          </p:nvPr>
        </p:nvSpPr>
        <p:spPr>
          <a:xfrm>
            <a:off x="848497"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5"/>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9" name="Rechte verbindingslijn 8">
            <a:extLst>
              <a:ext uri="{FF2B5EF4-FFF2-40B4-BE49-F238E27FC236}">
                <a16:creationId xmlns:a16="http://schemas.microsoft.com/office/drawing/2014/main" id="{EFB5DDE5-C3A9-F347-93AE-55DF8AC0C9A6}"/>
              </a:ext>
            </a:extLst>
          </p:cNvPr>
          <p:cNvCxnSpPr>
            <a:cxnSpLocks/>
          </p:cNvCxnSpPr>
          <p:nvPr userDrawn="1"/>
        </p:nvCxnSpPr>
        <p:spPr>
          <a:xfrm>
            <a:off x="848497" y="223365"/>
            <a:ext cx="8295503" cy="0"/>
          </a:xfrm>
          <a:prstGeom prst="line">
            <a:avLst/>
          </a:prstGeom>
          <a:noFill/>
          <a:ln w="95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11" name="Title">
            <a:extLst>
              <a:ext uri="{FF2B5EF4-FFF2-40B4-BE49-F238E27FC236}">
                <a16:creationId xmlns:a16="http://schemas.microsoft.com/office/drawing/2014/main" id="{4C51A0BE-7D9C-E64B-9A56-76B4BB577932}"/>
              </a:ext>
            </a:extLst>
          </p:cNvPr>
          <p:cNvSpPr txBox="1">
            <a:spLocks noGrp="1"/>
          </p:cNvSpPr>
          <p:nvPr>
            <p:ph type="body" sz="quarter" idx="28" hasCustomPrompt="1"/>
          </p:nvPr>
        </p:nvSpPr>
        <p:spPr>
          <a:xfrm>
            <a:off x="848497" y="4641900"/>
            <a:ext cx="7496431"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Copy image if needed, maximum 1 line</a:t>
            </a:r>
          </a:p>
        </p:txBody>
      </p:sp>
      <p:pic>
        <p:nvPicPr>
          <p:cNvPr id="13" name="Afbeelding 12">
            <a:extLst>
              <a:ext uri="{FF2B5EF4-FFF2-40B4-BE49-F238E27FC236}">
                <a16:creationId xmlns:a16="http://schemas.microsoft.com/office/drawing/2014/main" id="{CD9194CE-DF87-EE40-BCB2-3B0023F93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015" y="4401321"/>
            <a:ext cx="937477" cy="669626"/>
          </a:xfrm>
          <a:prstGeom prst="rect">
            <a:avLst/>
          </a:prstGeom>
        </p:spPr>
      </p:pic>
    </p:spTree>
    <p:extLst>
      <p:ext uri="{BB962C8B-B14F-4D97-AF65-F5344CB8AC3E}">
        <p14:creationId xmlns:p14="http://schemas.microsoft.com/office/powerpoint/2010/main" val="157063825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1_Main Slide 01">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FBA58542-58F0-3E4C-9E62-8C7D8DC65C2B}"/>
              </a:ext>
            </a:extLst>
          </p:cNvPr>
          <p:cNvSpPr>
            <a:spLocks noGrp="1"/>
          </p:cNvSpPr>
          <p:nvPr>
            <p:ph type="body" sz="quarter" idx="21" hasCustomPrompt="1"/>
          </p:nvPr>
        </p:nvSpPr>
        <p:spPr>
          <a:xfrm>
            <a:off x="848499" y="460050"/>
            <a:ext cx="7496433" cy="657001"/>
          </a:xfrm>
          <a:prstGeom prst="rect">
            <a:avLst/>
          </a:prstGeom>
        </p:spPr>
        <p:txBody>
          <a:bodyPr lIns="0" tIns="0" rIns="0" bIns="0"/>
          <a:lstStyle>
            <a:lvl1pPr marL="0" marR="0" indent="0" algn="l" defTabSz="309563" rtl="0" fontAlgn="auto" latinLnBrk="0" hangingPunct="0">
              <a:lnSpc>
                <a:spcPct val="8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7" name="Chart Placeholder 10">
            <a:extLst>
              <a:ext uri="{FF2B5EF4-FFF2-40B4-BE49-F238E27FC236}">
                <a16:creationId xmlns:a16="http://schemas.microsoft.com/office/drawing/2014/main" id="{3A92AEDA-4861-EE42-97B7-D2DB1E213D1A}"/>
              </a:ext>
            </a:extLst>
          </p:cNvPr>
          <p:cNvSpPr>
            <a:spLocks noGrp="1"/>
          </p:cNvSpPr>
          <p:nvPr>
            <p:ph type="chart" sz="quarter" idx="14" hasCustomPrompt="1"/>
          </p:nvPr>
        </p:nvSpPr>
        <p:spPr>
          <a:xfrm>
            <a:off x="848497" y="1497409"/>
            <a:ext cx="1969062" cy="1811409"/>
          </a:xfrm>
          <a:prstGeom prst="rect">
            <a:avLst/>
          </a:prstGeom>
          <a:ln w="6350">
            <a:solidFill>
              <a:schemeClr val="accent5"/>
            </a:solidFill>
          </a:ln>
        </p:spPr>
        <p:txBody>
          <a:bodyPr anchor="ctr"/>
          <a:lstStyle>
            <a:lvl1pPr>
              <a:defRPr sz="900" b="1" i="0">
                <a:solidFill>
                  <a:schemeClr val="accent5"/>
                </a:solidFill>
                <a:latin typeface="Arial" panose="020B0604020202020204" pitchFamily="34" charset="0"/>
                <a:cs typeface="Arial" panose="020B0604020202020204" pitchFamily="34" charset="0"/>
              </a:defRPr>
            </a:lvl1pPr>
          </a:lstStyle>
          <a:p>
            <a:r>
              <a:rPr lang="en-US" dirty="0"/>
              <a:t>GRAPHICS</a:t>
            </a:r>
          </a:p>
        </p:txBody>
      </p:sp>
      <p:sp>
        <p:nvSpPr>
          <p:cNvPr id="8" name="Chart Placeholder 10">
            <a:extLst>
              <a:ext uri="{FF2B5EF4-FFF2-40B4-BE49-F238E27FC236}">
                <a16:creationId xmlns:a16="http://schemas.microsoft.com/office/drawing/2014/main" id="{8A98EA42-C9A7-CA41-A42E-EA6376D7CFA6}"/>
              </a:ext>
            </a:extLst>
          </p:cNvPr>
          <p:cNvSpPr>
            <a:spLocks noGrp="1"/>
          </p:cNvSpPr>
          <p:nvPr>
            <p:ph type="chart" sz="quarter" idx="25" hasCustomPrompt="1"/>
          </p:nvPr>
        </p:nvSpPr>
        <p:spPr>
          <a:xfrm>
            <a:off x="3612183" y="1497409"/>
            <a:ext cx="1969062" cy="1811409"/>
          </a:xfrm>
          <a:prstGeom prst="rect">
            <a:avLst/>
          </a:prstGeom>
          <a:ln w="6350">
            <a:solidFill>
              <a:schemeClr val="accent5"/>
            </a:solidFill>
          </a:ln>
        </p:spPr>
        <p:txBody>
          <a:bodyPr anchor="ctr"/>
          <a:lstStyle>
            <a:lvl1pPr>
              <a:defRPr sz="900" b="1" i="0">
                <a:solidFill>
                  <a:schemeClr val="accent5"/>
                </a:solidFill>
                <a:latin typeface="Arial" panose="020B0604020202020204" pitchFamily="34" charset="0"/>
                <a:cs typeface="Arial" panose="020B0604020202020204" pitchFamily="34" charset="0"/>
              </a:defRPr>
            </a:lvl1pPr>
          </a:lstStyle>
          <a:p>
            <a:r>
              <a:rPr lang="en-US" dirty="0"/>
              <a:t>GRAPHICS</a:t>
            </a:r>
          </a:p>
        </p:txBody>
      </p:sp>
      <p:sp>
        <p:nvSpPr>
          <p:cNvPr id="9" name="Chart Placeholder 10">
            <a:extLst>
              <a:ext uri="{FF2B5EF4-FFF2-40B4-BE49-F238E27FC236}">
                <a16:creationId xmlns:a16="http://schemas.microsoft.com/office/drawing/2014/main" id="{FA05D212-2E75-AD45-910A-51AD0754C8B7}"/>
              </a:ext>
            </a:extLst>
          </p:cNvPr>
          <p:cNvSpPr>
            <a:spLocks noGrp="1"/>
          </p:cNvSpPr>
          <p:nvPr>
            <p:ph type="chart" sz="quarter" idx="26" hasCustomPrompt="1"/>
          </p:nvPr>
        </p:nvSpPr>
        <p:spPr>
          <a:xfrm>
            <a:off x="6375870" y="1497409"/>
            <a:ext cx="1969062" cy="1811409"/>
          </a:xfrm>
          <a:prstGeom prst="rect">
            <a:avLst/>
          </a:prstGeom>
          <a:ln w="6350">
            <a:solidFill>
              <a:schemeClr val="accent5"/>
            </a:solidFill>
          </a:ln>
        </p:spPr>
        <p:txBody>
          <a:bodyPr anchor="ctr"/>
          <a:lstStyle>
            <a:lvl1pPr>
              <a:defRPr sz="900" b="1" i="0">
                <a:solidFill>
                  <a:schemeClr val="accent5"/>
                </a:solidFill>
                <a:latin typeface="Arial" panose="020B0604020202020204" pitchFamily="34" charset="0"/>
                <a:cs typeface="Arial" panose="020B0604020202020204" pitchFamily="34" charset="0"/>
              </a:defRPr>
            </a:lvl1pPr>
          </a:lstStyle>
          <a:p>
            <a:r>
              <a:rPr lang="en-US" dirty="0"/>
              <a:t>GRAPHICS</a:t>
            </a:r>
          </a:p>
        </p:txBody>
      </p:sp>
      <p:sp>
        <p:nvSpPr>
          <p:cNvPr id="10" name="Text Placeholder 10">
            <a:extLst>
              <a:ext uri="{FF2B5EF4-FFF2-40B4-BE49-F238E27FC236}">
                <a16:creationId xmlns:a16="http://schemas.microsoft.com/office/drawing/2014/main" id="{CF8E3B85-52C2-C545-9154-AC15D3A663D9}"/>
              </a:ext>
            </a:extLst>
          </p:cNvPr>
          <p:cNvSpPr>
            <a:spLocks noGrp="1"/>
          </p:cNvSpPr>
          <p:nvPr>
            <p:ph type="body" sz="quarter" idx="23" hasCustomPrompt="1"/>
          </p:nvPr>
        </p:nvSpPr>
        <p:spPr>
          <a:xfrm>
            <a:off x="848498" y="3474039"/>
            <a:ext cx="1969062" cy="1015899"/>
          </a:xfrm>
          <a:prstGeom prst="rect">
            <a:avLst/>
          </a:prstGeom>
        </p:spPr>
        <p:txBody>
          <a:bodyPr lIns="0" tIns="0" rIns="0" bIns="0"/>
          <a:lstStyle>
            <a:lvl1pPr marL="0" marR="0" indent="0" algn="ctr" defTabSz="309563" rtl="0" fontAlgn="auto" latinLnBrk="0" hangingPunct="0">
              <a:lnSpc>
                <a:spcPct val="100000"/>
              </a:lnSpc>
              <a:spcBef>
                <a:spcPts val="0"/>
              </a:spcBef>
              <a:spcAft>
                <a:spcPts val="0"/>
              </a:spcAft>
              <a:buClrTx/>
              <a:buSzTx/>
              <a:buFontTx/>
              <a:buNone/>
              <a:tabLst/>
              <a:defRPr kumimoji="0" lang="en-US" sz="1000" b="0" i="0" u="none" strike="noStrike" cap="none" spc="0" normalizeH="0" baseline="0">
                <a:ln>
                  <a:noFill/>
                </a:ln>
                <a:solidFill>
                  <a:schemeClr val="accent5"/>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a:t>
            </a:r>
            <a:br>
              <a:rPr lang="en-US" dirty="0"/>
            </a:br>
            <a:r>
              <a:rPr lang="en-US" dirty="0"/>
              <a:t>in Arial 10 </a:t>
            </a:r>
            <a:r>
              <a:rPr lang="en-US" dirty="0" err="1"/>
              <a:t>pt</a:t>
            </a:r>
            <a:endParaRPr lang="en-US" dirty="0"/>
          </a:p>
        </p:txBody>
      </p:sp>
      <p:sp>
        <p:nvSpPr>
          <p:cNvPr id="12" name="Text Placeholder 10">
            <a:extLst>
              <a:ext uri="{FF2B5EF4-FFF2-40B4-BE49-F238E27FC236}">
                <a16:creationId xmlns:a16="http://schemas.microsoft.com/office/drawing/2014/main" id="{FB4A914B-1733-2645-8D51-40636476163B}"/>
              </a:ext>
            </a:extLst>
          </p:cNvPr>
          <p:cNvSpPr>
            <a:spLocks noGrp="1"/>
          </p:cNvSpPr>
          <p:nvPr>
            <p:ph type="body" sz="quarter" idx="27" hasCustomPrompt="1"/>
          </p:nvPr>
        </p:nvSpPr>
        <p:spPr>
          <a:xfrm>
            <a:off x="3612183" y="3474039"/>
            <a:ext cx="1969062" cy="1015899"/>
          </a:xfrm>
          <a:prstGeom prst="rect">
            <a:avLst/>
          </a:prstGeom>
        </p:spPr>
        <p:txBody>
          <a:bodyPr lIns="0" tIns="0" rIns="0" bIns="0"/>
          <a:lstStyle>
            <a:lvl1pPr marL="0" marR="0" indent="0" algn="ctr" defTabSz="309563" rtl="0" fontAlgn="auto" latinLnBrk="0" hangingPunct="0">
              <a:lnSpc>
                <a:spcPct val="100000"/>
              </a:lnSpc>
              <a:spcBef>
                <a:spcPts val="0"/>
              </a:spcBef>
              <a:spcAft>
                <a:spcPts val="0"/>
              </a:spcAft>
              <a:buClrTx/>
              <a:buSzTx/>
              <a:buFontTx/>
              <a:buNone/>
              <a:tabLst/>
              <a:defRPr kumimoji="0" lang="en-US" sz="1100" b="0" i="0" u="none" strike="noStrike" cap="none" spc="0" normalizeH="0" baseline="0">
                <a:ln>
                  <a:noFill/>
                </a:ln>
                <a:solidFill>
                  <a:schemeClr val="accent5"/>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a:t>
            </a:r>
            <a:br>
              <a:rPr lang="en-US" dirty="0"/>
            </a:br>
            <a:r>
              <a:rPr lang="en-US" dirty="0"/>
              <a:t>in Arial 10 </a:t>
            </a:r>
            <a:r>
              <a:rPr lang="en-US" dirty="0" err="1"/>
              <a:t>pt</a:t>
            </a:r>
            <a:endParaRPr lang="en-US" dirty="0"/>
          </a:p>
        </p:txBody>
      </p:sp>
      <p:sp>
        <p:nvSpPr>
          <p:cNvPr id="13" name="Text Placeholder 10">
            <a:extLst>
              <a:ext uri="{FF2B5EF4-FFF2-40B4-BE49-F238E27FC236}">
                <a16:creationId xmlns:a16="http://schemas.microsoft.com/office/drawing/2014/main" id="{605DD6E0-60A3-5A4F-B826-BB265BA847E8}"/>
              </a:ext>
            </a:extLst>
          </p:cNvPr>
          <p:cNvSpPr>
            <a:spLocks noGrp="1"/>
          </p:cNvSpPr>
          <p:nvPr>
            <p:ph type="body" sz="quarter" idx="28" hasCustomPrompt="1"/>
          </p:nvPr>
        </p:nvSpPr>
        <p:spPr>
          <a:xfrm>
            <a:off x="6375870" y="3474039"/>
            <a:ext cx="1969062" cy="1015899"/>
          </a:xfrm>
          <a:prstGeom prst="rect">
            <a:avLst/>
          </a:prstGeom>
        </p:spPr>
        <p:txBody>
          <a:bodyPr lIns="0" tIns="0" rIns="0" bIns="0"/>
          <a:lstStyle>
            <a:lvl1pPr marL="0" marR="0" indent="0" algn="ctr" defTabSz="309563" rtl="0" fontAlgn="auto" latinLnBrk="0" hangingPunct="0">
              <a:lnSpc>
                <a:spcPct val="100000"/>
              </a:lnSpc>
              <a:spcBef>
                <a:spcPts val="0"/>
              </a:spcBef>
              <a:spcAft>
                <a:spcPts val="0"/>
              </a:spcAft>
              <a:buClrTx/>
              <a:buSzTx/>
              <a:buFontTx/>
              <a:buNone/>
              <a:tabLst/>
              <a:defRPr kumimoji="0" lang="en-US" sz="1100" b="0" i="0" u="none" strike="noStrike" cap="none" spc="0" normalizeH="0" baseline="0">
                <a:ln>
                  <a:noFill/>
                </a:ln>
                <a:solidFill>
                  <a:schemeClr val="accent5"/>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a:t>
            </a:r>
            <a:br>
              <a:rPr lang="en-US" dirty="0"/>
            </a:br>
            <a:r>
              <a:rPr lang="en-US" dirty="0"/>
              <a:t>in Arial 10 </a:t>
            </a:r>
            <a:r>
              <a:rPr lang="en-US" dirty="0" err="1"/>
              <a:t>pt</a:t>
            </a:r>
            <a:endParaRPr lang="en-US" dirty="0"/>
          </a:p>
        </p:txBody>
      </p:sp>
      <p:sp>
        <p:nvSpPr>
          <p:cNvPr id="16" name="Title">
            <a:extLst>
              <a:ext uri="{FF2B5EF4-FFF2-40B4-BE49-F238E27FC236}">
                <a16:creationId xmlns:a16="http://schemas.microsoft.com/office/drawing/2014/main" id="{6B0E7F62-18DD-DE44-833E-7944BBD7E6C2}"/>
              </a:ext>
            </a:extLst>
          </p:cNvPr>
          <p:cNvSpPr txBox="1">
            <a:spLocks noGrp="1"/>
          </p:cNvSpPr>
          <p:nvPr>
            <p:ph type="body" sz="quarter" idx="24" hasCustomPrompt="1"/>
          </p:nvPr>
        </p:nvSpPr>
        <p:spPr>
          <a:xfrm>
            <a:off x="848497" y="4930349"/>
            <a:ext cx="5972362"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4" name="Title">
            <a:extLst>
              <a:ext uri="{FF2B5EF4-FFF2-40B4-BE49-F238E27FC236}">
                <a16:creationId xmlns:a16="http://schemas.microsoft.com/office/drawing/2014/main" id="{5C7F7258-0480-CD4F-8C96-7F574B3FA2F4}"/>
              </a:ext>
            </a:extLst>
          </p:cNvPr>
          <p:cNvSpPr txBox="1">
            <a:spLocks noGrp="1"/>
          </p:cNvSpPr>
          <p:nvPr>
            <p:ph type="body" sz="quarter" idx="29" hasCustomPrompt="1"/>
          </p:nvPr>
        </p:nvSpPr>
        <p:spPr>
          <a:xfrm>
            <a:off x="848497"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4"/>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a:t>
            </a:r>
          </a:p>
        </p:txBody>
      </p:sp>
      <p:cxnSp>
        <p:nvCxnSpPr>
          <p:cNvPr id="15" name="Rechte verbindingslijn 14">
            <a:extLst>
              <a:ext uri="{FF2B5EF4-FFF2-40B4-BE49-F238E27FC236}">
                <a16:creationId xmlns:a16="http://schemas.microsoft.com/office/drawing/2014/main" id="{5C542D88-5949-5C40-B48D-93EB7684D41A}"/>
              </a:ext>
            </a:extLst>
          </p:cNvPr>
          <p:cNvCxnSpPr>
            <a:cxnSpLocks/>
          </p:cNvCxnSpPr>
          <p:nvPr userDrawn="1"/>
        </p:nvCxnSpPr>
        <p:spPr>
          <a:xfrm>
            <a:off x="848497" y="223365"/>
            <a:ext cx="8295503" cy="0"/>
          </a:xfrm>
          <a:prstGeom prst="line">
            <a:avLst/>
          </a:prstGeom>
          <a:noFill/>
          <a:ln w="9525"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pic>
        <p:nvPicPr>
          <p:cNvPr id="17" name="Afbeelding 16">
            <a:extLst>
              <a:ext uri="{FF2B5EF4-FFF2-40B4-BE49-F238E27FC236}">
                <a16:creationId xmlns:a16="http://schemas.microsoft.com/office/drawing/2014/main" id="{6007A9F0-5437-E44E-A2FD-312EB0145B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015" y="4401321"/>
            <a:ext cx="937477" cy="669626"/>
          </a:xfrm>
          <a:prstGeom prst="rect">
            <a:avLst/>
          </a:prstGeom>
        </p:spPr>
      </p:pic>
    </p:spTree>
    <p:extLst>
      <p:ext uri="{BB962C8B-B14F-4D97-AF65-F5344CB8AC3E}">
        <p14:creationId xmlns:p14="http://schemas.microsoft.com/office/powerpoint/2010/main" val="380533363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96250D-B340-954A-88F1-34AAC799FF70}"/>
              </a:ext>
            </a:extLst>
          </p:cNvPr>
          <p:cNvSpPr/>
          <p:nvPr userDrawn="1"/>
        </p:nvSpPr>
        <p:spPr>
          <a:xfrm>
            <a:off x="0" y="0"/>
            <a:ext cx="7772400" cy="51435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9" name="Afbeelding 8">
            <a:extLst>
              <a:ext uri="{FF2B5EF4-FFF2-40B4-BE49-F238E27FC236}">
                <a16:creationId xmlns:a16="http://schemas.microsoft.com/office/drawing/2014/main" id="{13A7381D-2729-6C43-B717-CD90697E9B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sp>
        <p:nvSpPr>
          <p:cNvPr id="5" name="Title">
            <a:extLst>
              <a:ext uri="{FF2B5EF4-FFF2-40B4-BE49-F238E27FC236}">
                <a16:creationId xmlns:a16="http://schemas.microsoft.com/office/drawing/2014/main" id="{79DA6B5D-24F7-D243-93FC-ADF517F5AAB1}"/>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6" name="Title">
            <a:extLst>
              <a:ext uri="{FF2B5EF4-FFF2-40B4-BE49-F238E27FC236}">
                <a16:creationId xmlns:a16="http://schemas.microsoft.com/office/drawing/2014/main" id="{B56072AA-C996-9B45-899E-CB4A261E760B}"/>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pic>
        <p:nvPicPr>
          <p:cNvPr id="8" name="Afbeelding 7">
            <a:extLst>
              <a:ext uri="{FF2B5EF4-FFF2-40B4-BE49-F238E27FC236}">
                <a16:creationId xmlns:a16="http://schemas.microsoft.com/office/drawing/2014/main" id="{B7384C4B-77A8-584C-9980-91315D165B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5118" y="3730388"/>
            <a:ext cx="995768" cy="1186027"/>
          </a:xfrm>
          <a:prstGeom prst="rect">
            <a:avLst/>
          </a:prstGeom>
        </p:spPr>
      </p:pic>
    </p:spTree>
    <p:extLst>
      <p:ext uri="{BB962C8B-B14F-4D97-AF65-F5344CB8AC3E}">
        <p14:creationId xmlns:p14="http://schemas.microsoft.com/office/powerpoint/2010/main" val="3970753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2_Main Slide 01">
    <p:spTree>
      <p:nvGrpSpPr>
        <p:cNvPr id="1" name=""/>
        <p:cNvGrpSpPr/>
        <p:nvPr/>
      </p:nvGrpSpPr>
      <p:grpSpPr>
        <a:xfrm>
          <a:off x="0" y="0"/>
          <a:ext cx="0" cy="0"/>
          <a:chOff x="0" y="0"/>
          <a:chExt cx="0" cy="0"/>
        </a:xfrm>
      </p:grpSpPr>
      <p:sp>
        <p:nvSpPr>
          <p:cNvPr id="20" name="Picture Placeholder 15">
            <a:extLst>
              <a:ext uri="{FF2B5EF4-FFF2-40B4-BE49-F238E27FC236}">
                <a16:creationId xmlns:a16="http://schemas.microsoft.com/office/drawing/2014/main" id="{C7DE5DB1-6DB8-E04B-BC60-D5FDC8A2FF8E}"/>
              </a:ext>
            </a:extLst>
          </p:cNvPr>
          <p:cNvSpPr>
            <a:spLocks noGrp="1"/>
          </p:cNvSpPr>
          <p:nvPr>
            <p:ph type="pic" sz="quarter" idx="32" hasCustomPrompt="1"/>
          </p:nvPr>
        </p:nvSpPr>
        <p:spPr>
          <a:xfrm>
            <a:off x="6375871" y="1497409"/>
            <a:ext cx="1969061" cy="1811408"/>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5"/>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5"/>
                </a:solidFill>
                <a:latin typeface="Arial" panose="020B0604020202020204" pitchFamily="34" charset="0"/>
                <a:cs typeface="Arial" panose="020B0604020202020204" pitchFamily="34" charset="0"/>
              </a:defRPr>
            </a:lvl1pPr>
          </a:lstStyle>
          <a:p>
            <a:r>
              <a:rPr lang="en-US" dirty="0"/>
              <a:t>IMAGE GRAPHIC</a:t>
            </a:r>
          </a:p>
        </p:txBody>
      </p:sp>
      <p:sp>
        <p:nvSpPr>
          <p:cNvPr id="19" name="Picture Placeholder 15">
            <a:extLst>
              <a:ext uri="{FF2B5EF4-FFF2-40B4-BE49-F238E27FC236}">
                <a16:creationId xmlns:a16="http://schemas.microsoft.com/office/drawing/2014/main" id="{63027B12-7BAD-CB4B-A001-E8CDC161DF5E}"/>
              </a:ext>
            </a:extLst>
          </p:cNvPr>
          <p:cNvSpPr>
            <a:spLocks noGrp="1"/>
          </p:cNvSpPr>
          <p:nvPr>
            <p:ph type="pic" sz="quarter" idx="31" hasCustomPrompt="1"/>
          </p:nvPr>
        </p:nvSpPr>
        <p:spPr>
          <a:xfrm>
            <a:off x="3612184" y="1497409"/>
            <a:ext cx="1969061" cy="1811408"/>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5"/>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5"/>
                </a:solidFill>
                <a:latin typeface="Arial" panose="020B0604020202020204" pitchFamily="34" charset="0"/>
                <a:cs typeface="Arial" panose="020B0604020202020204" pitchFamily="34" charset="0"/>
              </a:defRPr>
            </a:lvl1pPr>
          </a:lstStyle>
          <a:p>
            <a:r>
              <a:rPr lang="en-US" dirty="0"/>
              <a:t>IMAGE GRAPHIC</a:t>
            </a:r>
          </a:p>
        </p:txBody>
      </p:sp>
      <p:sp>
        <p:nvSpPr>
          <p:cNvPr id="18" name="Picture Placeholder 15">
            <a:extLst>
              <a:ext uri="{FF2B5EF4-FFF2-40B4-BE49-F238E27FC236}">
                <a16:creationId xmlns:a16="http://schemas.microsoft.com/office/drawing/2014/main" id="{DF86545D-CA78-9149-AC11-CA95DA5BBC18}"/>
              </a:ext>
            </a:extLst>
          </p:cNvPr>
          <p:cNvSpPr>
            <a:spLocks noGrp="1"/>
          </p:cNvSpPr>
          <p:nvPr>
            <p:ph type="pic" sz="quarter" idx="30" hasCustomPrompt="1"/>
          </p:nvPr>
        </p:nvSpPr>
        <p:spPr>
          <a:xfrm>
            <a:off x="848497" y="1497409"/>
            <a:ext cx="1969061" cy="1811408"/>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6350">
            <a:solidFill>
              <a:schemeClr val="accent5"/>
            </a:solidFill>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accent5"/>
                </a:solidFill>
                <a:latin typeface="Arial" panose="020B0604020202020204" pitchFamily="34" charset="0"/>
                <a:cs typeface="Arial" panose="020B0604020202020204" pitchFamily="34" charset="0"/>
              </a:defRPr>
            </a:lvl1pPr>
          </a:lstStyle>
          <a:p>
            <a:r>
              <a:rPr lang="en-US" dirty="0"/>
              <a:t>IMAGE GRAPHIC</a:t>
            </a:r>
          </a:p>
        </p:txBody>
      </p:sp>
      <p:sp>
        <p:nvSpPr>
          <p:cNvPr id="4" name="Text Placeholder 8">
            <a:extLst>
              <a:ext uri="{FF2B5EF4-FFF2-40B4-BE49-F238E27FC236}">
                <a16:creationId xmlns:a16="http://schemas.microsoft.com/office/drawing/2014/main" id="{FBA58542-58F0-3E4C-9E62-8C7D8DC65C2B}"/>
              </a:ext>
            </a:extLst>
          </p:cNvPr>
          <p:cNvSpPr>
            <a:spLocks noGrp="1"/>
          </p:cNvSpPr>
          <p:nvPr>
            <p:ph type="body" sz="quarter" idx="21" hasCustomPrompt="1"/>
          </p:nvPr>
        </p:nvSpPr>
        <p:spPr>
          <a:xfrm>
            <a:off x="848499" y="460050"/>
            <a:ext cx="7496433" cy="657001"/>
          </a:xfrm>
          <a:prstGeom prst="rect">
            <a:avLst/>
          </a:prstGeom>
        </p:spPr>
        <p:txBody>
          <a:bodyPr lIns="0" tIns="0" rIns="0" bIns="0"/>
          <a:lstStyle>
            <a:lvl1pPr marL="0" marR="0" indent="0" algn="l" defTabSz="309563" rtl="0" fontAlgn="auto" latinLnBrk="0" hangingPunct="0">
              <a:lnSpc>
                <a:spcPct val="8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0" name="Text Placeholder 10">
            <a:extLst>
              <a:ext uri="{FF2B5EF4-FFF2-40B4-BE49-F238E27FC236}">
                <a16:creationId xmlns:a16="http://schemas.microsoft.com/office/drawing/2014/main" id="{CF8E3B85-52C2-C545-9154-AC15D3A663D9}"/>
              </a:ext>
            </a:extLst>
          </p:cNvPr>
          <p:cNvSpPr>
            <a:spLocks noGrp="1"/>
          </p:cNvSpPr>
          <p:nvPr>
            <p:ph type="body" sz="quarter" idx="23" hasCustomPrompt="1"/>
          </p:nvPr>
        </p:nvSpPr>
        <p:spPr>
          <a:xfrm>
            <a:off x="848498" y="3474039"/>
            <a:ext cx="1969062" cy="1015899"/>
          </a:xfrm>
          <a:prstGeom prst="rect">
            <a:avLst/>
          </a:prstGeom>
        </p:spPr>
        <p:txBody>
          <a:bodyPr lIns="0" tIns="0" rIns="0" bIns="0"/>
          <a:lstStyle>
            <a:lvl1pPr marL="0" marR="0" indent="0" algn="ctr" defTabSz="309563" rtl="0" fontAlgn="auto" latinLnBrk="0" hangingPunct="0">
              <a:lnSpc>
                <a:spcPct val="100000"/>
              </a:lnSpc>
              <a:spcBef>
                <a:spcPts val="0"/>
              </a:spcBef>
              <a:spcAft>
                <a:spcPts val="0"/>
              </a:spcAft>
              <a:buClrTx/>
              <a:buSzTx/>
              <a:buFontTx/>
              <a:buNone/>
              <a:tabLst/>
              <a:defRPr kumimoji="0" lang="en-US" sz="1000" b="0" i="0" u="none" strike="noStrike" cap="none" spc="0" normalizeH="0" baseline="0">
                <a:ln>
                  <a:noFill/>
                </a:ln>
                <a:solidFill>
                  <a:schemeClr val="accent5"/>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a:t>
            </a:r>
            <a:br>
              <a:rPr lang="en-US" dirty="0"/>
            </a:br>
            <a:r>
              <a:rPr lang="en-US" dirty="0"/>
              <a:t>in Arial 10 </a:t>
            </a:r>
            <a:r>
              <a:rPr lang="en-US" dirty="0" err="1"/>
              <a:t>pt</a:t>
            </a:r>
            <a:endParaRPr lang="en-US" dirty="0"/>
          </a:p>
        </p:txBody>
      </p:sp>
      <p:sp>
        <p:nvSpPr>
          <p:cNvPr id="12" name="Text Placeholder 10">
            <a:extLst>
              <a:ext uri="{FF2B5EF4-FFF2-40B4-BE49-F238E27FC236}">
                <a16:creationId xmlns:a16="http://schemas.microsoft.com/office/drawing/2014/main" id="{FB4A914B-1733-2645-8D51-40636476163B}"/>
              </a:ext>
            </a:extLst>
          </p:cNvPr>
          <p:cNvSpPr>
            <a:spLocks noGrp="1"/>
          </p:cNvSpPr>
          <p:nvPr>
            <p:ph type="body" sz="quarter" idx="27" hasCustomPrompt="1"/>
          </p:nvPr>
        </p:nvSpPr>
        <p:spPr>
          <a:xfrm>
            <a:off x="3612183" y="3474039"/>
            <a:ext cx="1969062" cy="1015899"/>
          </a:xfrm>
          <a:prstGeom prst="rect">
            <a:avLst/>
          </a:prstGeom>
        </p:spPr>
        <p:txBody>
          <a:bodyPr lIns="0" tIns="0" rIns="0" bIns="0"/>
          <a:lstStyle>
            <a:lvl1pPr marL="0" marR="0" indent="0" algn="ctr" defTabSz="309563" rtl="0" fontAlgn="auto" latinLnBrk="0" hangingPunct="0">
              <a:lnSpc>
                <a:spcPct val="100000"/>
              </a:lnSpc>
              <a:spcBef>
                <a:spcPts val="0"/>
              </a:spcBef>
              <a:spcAft>
                <a:spcPts val="0"/>
              </a:spcAft>
              <a:buClrTx/>
              <a:buSzTx/>
              <a:buFontTx/>
              <a:buNone/>
              <a:tabLst/>
              <a:defRPr kumimoji="0" lang="en-US" sz="1100" b="0" i="0" u="none" strike="noStrike" cap="none" spc="0" normalizeH="0" baseline="0">
                <a:ln>
                  <a:noFill/>
                </a:ln>
                <a:solidFill>
                  <a:schemeClr val="accent5"/>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a:t>
            </a:r>
            <a:br>
              <a:rPr lang="en-US" dirty="0"/>
            </a:br>
            <a:r>
              <a:rPr lang="en-US" dirty="0"/>
              <a:t>in Arial 10 </a:t>
            </a:r>
            <a:r>
              <a:rPr lang="en-US" dirty="0" err="1"/>
              <a:t>pt</a:t>
            </a:r>
            <a:endParaRPr lang="en-US" dirty="0"/>
          </a:p>
        </p:txBody>
      </p:sp>
      <p:sp>
        <p:nvSpPr>
          <p:cNvPr id="13" name="Text Placeholder 10">
            <a:extLst>
              <a:ext uri="{FF2B5EF4-FFF2-40B4-BE49-F238E27FC236}">
                <a16:creationId xmlns:a16="http://schemas.microsoft.com/office/drawing/2014/main" id="{605DD6E0-60A3-5A4F-B826-BB265BA847E8}"/>
              </a:ext>
            </a:extLst>
          </p:cNvPr>
          <p:cNvSpPr>
            <a:spLocks noGrp="1"/>
          </p:cNvSpPr>
          <p:nvPr>
            <p:ph type="body" sz="quarter" idx="28" hasCustomPrompt="1"/>
          </p:nvPr>
        </p:nvSpPr>
        <p:spPr>
          <a:xfrm>
            <a:off x="6375870" y="3474039"/>
            <a:ext cx="1969062" cy="1015899"/>
          </a:xfrm>
          <a:prstGeom prst="rect">
            <a:avLst/>
          </a:prstGeom>
        </p:spPr>
        <p:txBody>
          <a:bodyPr lIns="0" tIns="0" rIns="0" bIns="0"/>
          <a:lstStyle>
            <a:lvl1pPr marL="0" marR="0" indent="0" algn="ctr" defTabSz="309563" rtl="0" fontAlgn="auto" latinLnBrk="0" hangingPunct="0">
              <a:lnSpc>
                <a:spcPct val="100000"/>
              </a:lnSpc>
              <a:spcBef>
                <a:spcPts val="0"/>
              </a:spcBef>
              <a:spcAft>
                <a:spcPts val="0"/>
              </a:spcAft>
              <a:buClrTx/>
              <a:buSzTx/>
              <a:buFontTx/>
              <a:buNone/>
              <a:tabLst/>
              <a:defRPr kumimoji="0" lang="en-US" sz="1100" b="0" i="0" u="none" strike="noStrike" cap="none" spc="0" normalizeH="0" baseline="0">
                <a:ln>
                  <a:noFill/>
                </a:ln>
                <a:solidFill>
                  <a:schemeClr val="accent5"/>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a:t>
            </a:r>
            <a:br>
              <a:rPr lang="en-US" dirty="0"/>
            </a:br>
            <a:r>
              <a:rPr lang="en-US" dirty="0"/>
              <a:t>in Arial 10 </a:t>
            </a:r>
            <a:r>
              <a:rPr lang="en-US" dirty="0" err="1"/>
              <a:t>pt</a:t>
            </a:r>
            <a:endParaRPr lang="en-US" dirty="0"/>
          </a:p>
        </p:txBody>
      </p:sp>
      <p:sp>
        <p:nvSpPr>
          <p:cNvPr id="16" name="Title">
            <a:extLst>
              <a:ext uri="{FF2B5EF4-FFF2-40B4-BE49-F238E27FC236}">
                <a16:creationId xmlns:a16="http://schemas.microsoft.com/office/drawing/2014/main" id="{6B0E7F62-18DD-DE44-833E-7944BBD7E6C2}"/>
              </a:ext>
            </a:extLst>
          </p:cNvPr>
          <p:cNvSpPr txBox="1">
            <a:spLocks noGrp="1"/>
          </p:cNvSpPr>
          <p:nvPr>
            <p:ph type="body" sz="quarter" idx="24" hasCustomPrompt="1"/>
          </p:nvPr>
        </p:nvSpPr>
        <p:spPr>
          <a:xfrm>
            <a:off x="848497" y="4930349"/>
            <a:ext cx="5972362"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4" name="Title">
            <a:extLst>
              <a:ext uri="{FF2B5EF4-FFF2-40B4-BE49-F238E27FC236}">
                <a16:creationId xmlns:a16="http://schemas.microsoft.com/office/drawing/2014/main" id="{5C7F7258-0480-CD4F-8C96-7F574B3FA2F4}"/>
              </a:ext>
            </a:extLst>
          </p:cNvPr>
          <p:cNvSpPr txBox="1">
            <a:spLocks noGrp="1"/>
          </p:cNvSpPr>
          <p:nvPr>
            <p:ph type="body" sz="quarter" idx="29" hasCustomPrompt="1"/>
          </p:nvPr>
        </p:nvSpPr>
        <p:spPr>
          <a:xfrm>
            <a:off x="848497" y="77811"/>
            <a:ext cx="428491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5"/>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a:t>
            </a:r>
          </a:p>
        </p:txBody>
      </p:sp>
      <p:cxnSp>
        <p:nvCxnSpPr>
          <p:cNvPr id="15" name="Rechte verbindingslijn 14">
            <a:extLst>
              <a:ext uri="{FF2B5EF4-FFF2-40B4-BE49-F238E27FC236}">
                <a16:creationId xmlns:a16="http://schemas.microsoft.com/office/drawing/2014/main" id="{5C542D88-5949-5C40-B48D-93EB7684D41A}"/>
              </a:ext>
            </a:extLst>
          </p:cNvPr>
          <p:cNvCxnSpPr>
            <a:cxnSpLocks/>
          </p:cNvCxnSpPr>
          <p:nvPr userDrawn="1"/>
        </p:nvCxnSpPr>
        <p:spPr>
          <a:xfrm>
            <a:off x="848497" y="223365"/>
            <a:ext cx="8295503" cy="0"/>
          </a:xfrm>
          <a:prstGeom prst="line">
            <a:avLst/>
          </a:prstGeom>
          <a:noFill/>
          <a:ln w="95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pic>
        <p:nvPicPr>
          <p:cNvPr id="17" name="Afbeelding 16">
            <a:extLst>
              <a:ext uri="{FF2B5EF4-FFF2-40B4-BE49-F238E27FC236}">
                <a16:creationId xmlns:a16="http://schemas.microsoft.com/office/drawing/2014/main" id="{BBC713C0-EB99-E747-ADC1-7F4F13E639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015" y="4401321"/>
            <a:ext cx="937477" cy="669626"/>
          </a:xfrm>
          <a:prstGeom prst="rect">
            <a:avLst/>
          </a:prstGeom>
        </p:spPr>
      </p:pic>
    </p:spTree>
    <p:extLst>
      <p:ext uri="{BB962C8B-B14F-4D97-AF65-F5344CB8AC3E}">
        <p14:creationId xmlns:p14="http://schemas.microsoft.com/office/powerpoint/2010/main" val="277692841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7_Blank Slide">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C9413FC1-E1DA-624B-AE9F-7F24C97352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015" y="4401321"/>
            <a:ext cx="937477" cy="669626"/>
          </a:xfrm>
          <a:prstGeom prst="rect">
            <a:avLst/>
          </a:prstGeom>
        </p:spPr>
      </p:pic>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6" y="460050"/>
            <a:ext cx="7637615"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7" y="4930349"/>
            <a:ext cx="7150467"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5" name="Text Placeholder 10">
            <a:extLst>
              <a:ext uri="{FF2B5EF4-FFF2-40B4-BE49-F238E27FC236}">
                <a16:creationId xmlns:a16="http://schemas.microsoft.com/office/drawing/2014/main" id="{D855459E-B885-E840-B075-471E2B6234A5}"/>
              </a:ext>
            </a:extLst>
          </p:cNvPr>
          <p:cNvSpPr>
            <a:spLocks noGrp="1"/>
          </p:cNvSpPr>
          <p:nvPr>
            <p:ph type="body" sz="quarter" idx="25" hasCustomPrompt="1"/>
          </p:nvPr>
        </p:nvSpPr>
        <p:spPr>
          <a:xfrm>
            <a:off x="739726" y="1354558"/>
            <a:ext cx="7637615" cy="473764"/>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6" y="2092339"/>
            <a:ext cx="7637615" cy="2258746"/>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5"/>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63"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pic>
        <p:nvPicPr>
          <p:cNvPr id="18" name="Afbeelding 17">
            <a:extLst>
              <a:ext uri="{FF2B5EF4-FFF2-40B4-BE49-F238E27FC236}">
                <a16:creationId xmlns:a16="http://schemas.microsoft.com/office/drawing/2014/main" id="{7487D539-2E81-7442-8478-161ACBB4B79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884816" y="98278"/>
            <a:ext cx="595810" cy="595810"/>
          </a:xfrm>
          <a:prstGeom prst="rect">
            <a:avLst/>
          </a:prstGeom>
        </p:spPr>
      </p:pic>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6" y="77811"/>
            <a:ext cx="7637615"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5"/>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09052810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2_Main Slide 01">
    <p:spTree>
      <p:nvGrpSpPr>
        <p:cNvPr id="1" name=""/>
        <p:cNvGrpSpPr/>
        <p:nvPr/>
      </p:nvGrpSpPr>
      <p:grpSpPr>
        <a:xfrm>
          <a:off x="0" y="0"/>
          <a:ext cx="0" cy="0"/>
          <a:chOff x="0" y="0"/>
          <a:chExt cx="0" cy="0"/>
        </a:xfrm>
      </p:grpSpPr>
      <p:sp>
        <p:nvSpPr>
          <p:cNvPr id="35" name="Picture Placeholder 15">
            <a:extLst>
              <a:ext uri="{FF2B5EF4-FFF2-40B4-BE49-F238E27FC236}">
                <a16:creationId xmlns:a16="http://schemas.microsoft.com/office/drawing/2014/main" id="{25F496D0-2EAD-C242-A930-F66A9BA69326}"/>
              </a:ext>
            </a:extLst>
          </p:cNvPr>
          <p:cNvSpPr>
            <a:spLocks noGrp="1"/>
          </p:cNvSpPr>
          <p:nvPr>
            <p:ph type="pic" sz="quarter" idx="38" hasCustomPrompt="1"/>
          </p:nvPr>
        </p:nvSpPr>
        <p:spPr>
          <a:xfrm>
            <a:off x="5057813" y="1241462"/>
            <a:ext cx="961100" cy="961100"/>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1"/>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36" name="Picture Placeholder 15">
            <a:extLst>
              <a:ext uri="{FF2B5EF4-FFF2-40B4-BE49-F238E27FC236}">
                <a16:creationId xmlns:a16="http://schemas.microsoft.com/office/drawing/2014/main" id="{4F085249-96AF-7740-81CC-704F4A5D42E9}"/>
              </a:ext>
            </a:extLst>
          </p:cNvPr>
          <p:cNvSpPr>
            <a:spLocks noGrp="1"/>
          </p:cNvSpPr>
          <p:nvPr>
            <p:ph type="pic" sz="quarter" idx="39" hasCustomPrompt="1"/>
          </p:nvPr>
        </p:nvSpPr>
        <p:spPr>
          <a:xfrm>
            <a:off x="1438313" y="2943262"/>
            <a:ext cx="961100" cy="961100"/>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1"/>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37" name="Picture Placeholder 15">
            <a:extLst>
              <a:ext uri="{FF2B5EF4-FFF2-40B4-BE49-F238E27FC236}">
                <a16:creationId xmlns:a16="http://schemas.microsoft.com/office/drawing/2014/main" id="{22F7AFF2-E50C-4245-AD52-A1CB85797705}"/>
              </a:ext>
            </a:extLst>
          </p:cNvPr>
          <p:cNvSpPr>
            <a:spLocks noGrp="1"/>
          </p:cNvSpPr>
          <p:nvPr>
            <p:ph type="pic" sz="quarter" idx="40" hasCustomPrompt="1"/>
          </p:nvPr>
        </p:nvSpPr>
        <p:spPr>
          <a:xfrm>
            <a:off x="5057813" y="2943262"/>
            <a:ext cx="961100" cy="961100"/>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1"/>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19" name="Picture Placeholder 15">
            <a:extLst>
              <a:ext uri="{FF2B5EF4-FFF2-40B4-BE49-F238E27FC236}">
                <a16:creationId xmlns:a16="http://schemas.microsoft.com/office/drawing/2014/main" id="{A900E937-4275-1C44-BAFE-EFDB8D835B15}"/>
              </a:ext>
            </a:extLst>
          </p:cNvPr>
          <p:cNvSpPr>
            <a:spLocks noGrp="1"/>
          </p:cNvSpPr>
          <p:nvPr>
            <p:ph type="pic" sz="quarter" idx="26" hasCustomPrompt="1"/>
          </p:nvPr>
        </p:nvSpPr>
        <p:spPr>
          <a:xfrm>
            <a:off x="1438313" y="1241462"/>
            <a:ext cx="961100" cy="961100"/>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1"/>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29" name="Text Placeholder 10">
            <a:extLst>
              <a:ext uri="{FF2B5EF4-FFF2-40B4-BE49-F238E27FC236}">
                <a16:creationId xmlns:a16="http://schemas.microsoft.com/office/drawing/2014/main" id="{4BF1C63B-E159-854A-A220-FF35979C3C8A}"/>
              </a:ext>
            </a:extLst>
          </p:cNvPr>
          <p:cNvSpPr>
            <a:spLocks noGrp="1"/>
          </p:cNvSpPr>
          <p:nvPr>
            <p:ph type="body" sz="quarter" idx="34" hasCustomPrompt="1"/>
          </p:nvPr>
        </p:nvSpPr>
        <p:spPr>
          <a:xfrm>
            <a:off x="2658611" y="3336326"/>
            <a:ext cx="1908445" cy="560446"/>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8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Title</a:t>
            </a:r>
          </a:p>
        </p:txBody>
      </p:sp>
      <p:sp>
        <p:nvSpPr>
          <p:cNvPr id="30" name="Text Placeholder 10">
            <a:extLst>
              <a:ext uri="{FF2B5EF4-FFF2-40B4-BE49-F238E27FC236}">
                <a16:creationId xmlns:a16="http://schemas.microsoft.com/office/drawing/2014/main" id="{0C23796E-38DE-7744-B87B-D8D08AC3DBE2}"/>
              </a:ext>
            </a:extLst>
          </p:cNvPr>
          <p:cNvSpPr>
            <a:spLocks noGrp="1"/>
          </p:cNvSpPr>
          <p:nvPr>
            <p:ph type="body" sz="quarter" idx="35" hasCustomPrompt="1"/>
          </p:nvPr>
        </p:nvSpPr>
        <p:spPr>
          <a:xfrm>
            <a:off x="2653849" y="3081164"/>
            <a:ext cx="1913208" cy="176078"/>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938"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Name</a:t>
            </a:r>
          </a:p>
        </p:txBody>
      </p:sp>
      <p:sp>
        <p:nvSpPr>
          <p:cNvPr id="32" name="Text Placeholder 10">
            <a:extLst>
              <a:ext uri="{FF2B5EF4-FFF2-40B4-BE49-F238E27FC236}">
                <a16:creationId xmlns:a16="http://schemas.microsoft.com/office/drawing/2014/main" id="{2D0B0EBF-62D3-F74A-ACDA-1CD97F2CFC26}"/>
              </a:ext>
            </a:extLst>
          </p:cNvPr>
          <p:cNvSpPr>
            <a:spLocks noGrp="1"/>
          </p:cNvSpPr>
          <p:nvPr>
            <p:ph type="body" sz="quarter" idx="36" hasCustomPrompt="1"/>
          </p:nvPr>
        </p:nvSpPr>
        <p:spPr>
          <a:xfrm>
            <a:off x="2658611" y="1675577"/>
            <a:ext cx="1908445" cy="560446"/>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8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Title</a:t>
            </a:r>
          </a:p>
        </p:txBody>
      </p:sp>
      <p:sp>
        <p:nvSpPr>
          <p:cNvPr id="33" name="Text Placeholder 10">
            <a:extLst>
              <a:ext uri="{FF2B5EF4-FFF2-40B4-BE49-F238E27FC236}">
                <a16:creationId xmlns:a16="http://schemas.microsoft.com/office/drawing/2014/main" id="{404776B1-4396-D14B-84BD-CDD2467818E0}"/>
              </a:ext>
            </a:extLst>
          </p:cNvPr>
          <p:cNvSpPr>
            <a:spLocks noGrp="1"/>
          </p:cNvSpPr>
          <p:nvPr>
            <p:ph type="body" sz="quarter" idx="37" hasCustomPrompt="1"/>
          </p:nvPr>
        </p:nvSpPr>
        <p:spPr>
          <a:xfrm>
            <a:off x="2653849" y="1420415"/>
            <a:ext cx="1913208" cy="176078"/>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938"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Name</a:t>
            </a:r>
          </a:p>
        </p:txBody>
      </p:sp>
      <p:sp>
        <p:nvSpPr>
          <p:cNvPr id="26" name="Text Placeholder 10">
            <a:extLst>
              <a:ext uri="{FF2B5EF4-FFF2-40B4-BE49-F238E27FC236}">
                <a16:creationId xmlns:a16="http://schemas.microsoft.com/office/drawing/2014/main" id="{51014EF8-2322-C34A-A31C-505032CD698C}"/>
              </a:ext>
            </a:extLst>
          </p:cNvPr>
          <p:cNvSpPr>
            <a:spLocks noGrp="1"/>
          </p:cNvSpPr>
          <p:nvPr>
            <p:ph type="body" sz="quarter" idx="32" hasCustomPrompt="1"/>
          </p:nvPr>
        </p:nvSpPr>
        <p:spPr>
          <a:xfrm>
            <a:off x="6266784" y="3336326"/>
            <a:ext cx="1908445" cy="560446"/>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8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Title</a:t>
            </a:r>
          </a:p>
        </p:txBody>
      </p:sp>
      <p:sp>
        <p:nvSpPr>
          <p:cNvPr id="27" name="Text Placeholder 10">
            <a:extLst>
              <a:ext uri="{FF2B5EF4-FFF2-40B4-BE49-F238E27FC236}">
                <a16:creationId xmlns:a16="http://schemas.microsoft.com/office/drawing/2014/main" id="{2C0287AB-47AA-6543-8D96-DB35DA351D42}"/>
              </a:ext>
            </a:extLst>
          </p:cNvPr>
          <p:cNvSpPr>
            <a:spLocks noGrp="1"/>
          </p:cNvSpPr>
          <p:nvPr>
            <p:ph type="body" sz="quarter" idx="33" hasCustomPrompt="1"/>
          </p:nvPr>
        </p:nvSpPr>
        <p:spPr>
          <a:xfrm>
            <a:off x="6262022" y="3081164"/>
            <a:ext cx="1913208" cy="176078"/>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938"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Name</a:t>
            </a:r>
          </a:p>
        </p:txBody>
      </p:sp>
      <p:sp>
        <p:nvSpPr>
          <p:cNvPr id="13" name="Text Placeholder 10">
            <a:extLst>
              <a:ext uri="{FF2B5EF4-FFF2-40B4-BE49-F238E27FC236}">
                <a16:creationId xmlns:a16="http://schemas.microsoft.com/office/drawing/2014/main" id="{3C6C007F-D7DB-484F-8FFB-9303C2D7F4DD}"/>
              </a:ext>
            </a:extLst>
          </p:cNvPr>
          <p:cNvSpPr>
            <a:spLocks noGrp="1"/>
          </p:cNvSpPr>
          <p:nvPr>
            <p:ph type="body" sz="quarter" idx="30" hasCustomPrompt="1"/>
          </p:nvPr>
        </p:nvSpPr>
        <p:spPr>
          <a:xfrm>
            <a:off x="6266784" y="1675577"/>
            <a:ext cx="1908445" cy="560446"/>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8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Title</a:t>
            </a:r>
          </a:p>
        </p:txBody>
      </p:sp>
      <p:sp>
        <p:nvSpPr>
          <p:cNvPr id="15" name="Text Placeholder 10">
            <a:extLst>
              <a:ext uri="{FF2B5EF4-FFF2-40B4-BE49-F238E27FC236}">
                <a16:creationId xmlns:a16="http://schemas.microsoft.com/office/drawing/2014/main" id="{183D0681-0697-6F4E-BF4A-F16D48C3AEA0}"/>
              </a:ext>
            </a:extLst>
          </p:cNvPr>
          <p:cNvSpPr>
            <a:spLocks noGrp="1"/>
          </p:cNvSpPr>
          <p:nvPr>
            <p:ph type="body" sz="quarter" idx="31" hasCustomPrompt="1"/>
          </p:nvPr>
        </p:nvSpPr>
        <p:spPr>
          <a:xfrm>
            <a:off x="6262022" y="1420415"/>
            <a:ext cx="1913208" cy="176078"/>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938"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Name</a:t>
            </a:r>
          </a:p>
        </p:txBody>
      </p:sp>
      <p:pic>
        <p:nvPicPr>
          <p:cNvPr id="38" name="Afbeelding 37">
            <a:extLst>
              <a:ext uri="{FF2B5EF4-FFF2-40B4-BE49-F238E27FC236}">
                <a16:creationId xmlns:a16="http://schemas.microsoft.com/office/drawing/2014/main" id="{E037601C-C65E-D445-B188-8E0823FB5D9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479883" y="4489938"/>
            <a:ext cx="595810" cy="595810"/>
          </a:xfrm>
          <a:prstGeom prst="rect">
            <a:avLst/>
          </a:prstGeom>
        </p:spPr>
      </p:pic>
      <p:sp>
        <p:nvSpPr>
          <p:cNvPr id="39" name="Title">
            <a:extLst>
              <a:ext uri="{FF2B5EF4-FFF2-40B4-BE49-F238E27FC236}">
                <a16:creationId xmlns:a16="http://schemas.microsoft.com/office/drawing/2014/main" id="{5C621136-C3C1-3C43-AC14-256D4AC68535}"/>
              </a:ext>
            </a:extLst>
          </p:cNvPr>
          <p:cNvSpPr txBox="1">
            <a:spLocks noGrp="1"/>
          </p:cNvSpPr>
          <p:nvPr>
            <p:ph type="body" sz="quarter" idx="24" hasCustomPrompt="1"/>
          </p:nvPr>
        </p:nvSpPr>
        <p:spPr>
          <a:xfrm>
            <a:off x="848497" y="4930349"/>
            <a:ext cx="5972362" cy="193899"/>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7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a:t>
            </a:r>
            <a:r>
              <a:rPr lang="en-US" dirty="0" err="1"/>
              <a:t>bij</a:t>
            </a:r>
            <a:r>
              <a:rPr lang="en-US" dirty="0"/>
              <a:t> &lt;name&gt;, &lt;place, date&gt;&gt;</a:t>
            </a:r>
          </a:p>
          <a:p>
            <a:endParaRPr lang="en-US" dirty="0"/>
          </a:p>
        </p:txBody>
      </p:sp>
    </p:spTree>
    <p:extLst>
      <p:ext uri="{BB962C8B-B14F-4D97-AF65-F5344CB8AC3E}">
        <p14:creationId xmlns:p14="http://schemas.microsoft.com/office/powerpoint/2010/main" val="4264978085"/>
      </p:ext>
    </p:extLst>
  </p:cSld>
  <p:clrMapOvr>
    <a:masterClrMapping/>
  </p:clrMapOvr>
  <p:transition spd="slow">
    <p:push/>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NRG - standaard - tekst + afbeelding">
    <p:spTree>
      <p:nvGrpSpPr>
        <p:cNvPr id="1" name=""/>
        <p:cNvGrpSpPr/>
        <p:nvPr/>
      </p:nvGrpSpPr>
      <p:grpSpPr>
        <a:xfrm>
          <a:off x="0" y="0"/>
          <a:ext cx="0" cy="0"/>
          <a:chOff x="0" y="0"/>
          <a:chExt cx="0" cy="0"/>
        </a:xfrm>
      </p:grpSpPr>
      <p:sp>
        <p:nvSpPr>
          <p:cNvPr id="7" name="Tijdelijke aanduiding voor tekst 6"/>
          <p:cNvSpPr>
            <a:spLocks noGrp="1"/>
          </p:cNvSpPr>
          <p:nvPr>
            <p:ph type="body" sz="quarter" idx="12" hasCustomPrompt="1"/>
          </p:nvPr>
        </p:nvSpPr>
        <p:spPr>
          <a:xfrm>
            <a:off x="457201" y="1617981"/>
            <a:ext cx="3698240" cy="3106419"/>
          </a:xfrm>
        </p:spPr>
        <p:txBody>
          <a:bodyPr anchor="ctr" anchorCtr="0">
            <a:normAutofit/>
          </a:bodyPr>
          <a:lstStyle>
            <a:lvl1pPr marL="0" marR="0" indent="0" algn="l" defTabSz="342900" rtl="0" eaLnBrk="1" fontAlgn="auto" latinLnBrk="0" hangingPunct="1">
              <a:lnSpc>
                <a:spcPct val="100000"/>
              </a:lnSpc>
              <a:spcBef>
                <a:spcPct val="20000"/>
              </a:spcBef>
              <a:spcAft>
                <a:spcPts val="0"/>
              </a:spcAft>
              <a:buClrTx/>
              <a:buSzTx/>
              <a:buFontTx/>
              <a:buNone/>
              <a:tabLst/>
              <a:defRPr sz="1200" b="1" baseline="0"/>
            </a:lvl1pPr>
          </a:lstStyle>
          <a:p>
            <a:pPr marL="0" marR="0" lvl="0" indent="0" algn="l" defTabSz="342900" rtl="0" eaLnBrk="1" fontAlgn="auto" latinLnBrk="0" hangingPunct="1">
              <a:lnSpc>
                <a:spcPct val="100000"/>
              </a:lnSpc>
              <a:spcBef>
                <a:spcPct val="20000"/>
              </a:spcBef>
              <a:spcAft>
                <a:spcPts val="0"/>
              </a:spcAft>
              <a:buClrTx/>
              <a:buSzTx/>
              <a:buFontTx/>
              <a:buNone/>
              <a:tabLst/>
              <a:defRPr/>
            </a:pPr>
            <a:r>
              <a:rPr lang="nl-NL" dirty="0" err="1"/>
              <a:t>Lorem</a:t>
            </a:r>
            <a:r>
              <a:rPr lang="nl-NL" dirty="0"/>
              <a:t> </a:t>
            </a:r>
            <a:r>
              <a:rPr lang="nl-NL" dirty="0" err="1"/>
              <a:t>ipsum</a:t>
            </a:r>
            <a:r>
              <a:rPr lang="nl-NL" dirty="0"/>
              <a:t> di </a:t>
            </a:r>
            <a:r>
              <a:rPr lang="nl-NL" dirty="0" err="1"/>
              <a:t>solor</a:t>
            </a:r>
            <a:r>
              <a:rPr lang="nl-NL" dirty="0"/>
              <a:t> </a:t>
            </a:r>
            <a:r>
              <a:rPr lang="nl-NL" dirty="0" err="1"/>
              <a:t>damet</a:t>
            </a:r>
            <a:r>
              <a:rPr lang="nl-NL" dirty="0"/>
              <a:t> </a:t>
            </a:r>
            <a:r>
              <a:rPr lang="nl-NL" dirty="0" err="1"/>
              <a:t>ignissum,lLorem</a:t>
            </a:r>
            <a:r>
              <a:rPr lang="nl-NL" dirty="0"/>
              <a:t> </a:t>
            </a:r>
            <a:r>
              <a:rPr lang="nl-NL" dirty="0" err="1"/>
              <a:t>ipsum</a:t>
            </a:r>
            <a:r>
              <a:rPr lang="nl-NL" dirty="0"/>
              <a:t> di </a:t>
            </a:r>
            <a:r>
              <a:rPr lang="nl-NL" dirty="0" err="1"/>
              <a:t>solor</a:t>
            </a:r>
            <a:r>
              <a:rPr lang="nl-NL" dirty="0"/>
              <a:t> </a:t>
            </a:r>
            <a:r>
              <a:rPr lang="nl-NL" dirty="0" err="1"/>
              <a:t>damet</a:t>
            </a:r>
            <a:r>
              <a:rPr lang="nl-NL" dirty="0"/>
              <a:t> </a:t>
            </a:r>
            <a:r>
              <a:rPr lang="nl-NL" dirty="0" err="1"/>
              <a:t>ignissum</a:t>
            </a:r>
            <a:r>
              <a:rPr lang="nl-NL" dirty="0"/>
              <a:t>, </a:t>
            </a:r>
            <a:r>
              <a:rPr lang="nl-NL" dirty="0" err="1"/>
              <a:t>lorem</a:t>
            </a:r>
            <a:r>
              <a:rPr lang="nl-NL" dirty="0"/>
              <a:t> </a:t>
            </a:r>
            <a:r>
              <a:rPr lang="nl-NL" dirty="0" err="1"/>
              <a:t>ipsum</a:t>
            </a:r>
            <a:r>
              <a:rPr lang="nl-NL" dirty="0"/>
              <a:t> di </a:t>
            </a:r>
            <a:r>
              <a:rPr lang="nl-NL" dirty="0" err="1"/>
              <a:t>solor</a:t>
            </a:r>
            <a:r>
              <a:rPr lang="nl-NL" dirty="0"/>
              <a:t> </a:t>
            </a:r>
            <a:r>
              <a:rPr lang="nl-NL" dirty="0" err="1"/>
              <a:t>damet</a:t>
            </a:r>
            <a:r>
              <a:rPr lang="nl-NL" dirty="0"/>
              <a:t> </a:t>
            </a:r>
            <a:r>
              <a:rPr lang="nl-NL" dirty="0" err="1"/>
              <a:t>ignissum</a:t>
            </a:r>
            <a:r>
              <a:rPr lang="nl-NL" dirty="0"/>
              <a:t>.</a:t>
            </a:r>
          </a:p>
          <a:p>
            <a:pPr lvl="0"/>
            <a:endParaRPr lang="nl-NL" dirty="0"/>
          </a:p>
        </p:txBody>
      </p:sp>
      <p:sp>
        <p:nvSpPr>
          <p:cNvPr id="9" name="Titel 1"/>
          <p:cNvSpPr>
            <a:spLocks noGrp="1"/>
          </p:cNvSpPr>
          <p:nvPr>
            <p:ph type="title"/>
          </p:nvPr>
        </p:nvSpPr>
        <p:spPr>
          <a:xfrm>
            <a:off x="457200" y="736600"/>
            <a:ext cx="8229600" cy="565150"/>
          </a:xfrm>
        </p:spPr>
        <p:txBody>
          <a:bodyPr/>
          <a:lstStyle>
            <a:lvl1pPr algn="l">
              <a:defRPr sz="2550" b="1" spc="-38"/>
            </a:lvl1pPr>
          </a:lstStyle>
          <a:p>
            <a:r>
              <a:rPr lang="nl-NL"/>
              <a:t>Klik om stijl te bewerken</a:t>
            </a:r>
            <a:endParaRPr lang="nl-NL" dirty="0"/>
          </a:p>
        </p:txBody>
      </p:sp>
      <p:cxnSp>
        <p:nvCxnSpPr>
          <p:cNvPr id="14" name="Rechte verbindingslijn 13"/>
          <p:cNvCxnSpPr/>
          <p:nvPr userDrawn="1"/>
        </p:nvCxnSpPr>
        <p:spPr>
          <a:xfrm>
            <a:off x="431800" y="547370"/>
            <a:ext cx="825584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Rechte verbindingslijn 9"/>
          <p:cNvCxnSpPr/>
          <p:nvPr userDrawn="1"/>
        </p:nvCxnSpPr>
        <p:spPr>
          <a:xfrm flipV="1">
            <a:off x="431800" y="1376680"/>
            <a:ext cx="8255000" cy="635"/>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afbeelding 2"/>
          <p:cNvSpPr>
            <a:spLocks noGrp="1"/>
          </p:cNvSpPr>
          <p:nvPr>
            <p:ph type="pic" sz="quarter" idx="21"/>
          </p:nvPr>
        </p:nvSpPr>
        <p:spPr>
          <a:xfrm>
            <a:off x="4998720" y="1618060"/>
            <a:ext cx="3688080" cy="3106340"/>
          </a:xfrm>
        </p:spPr>
        <p:txBody>
          <a:bodyPr/>
          <a:lstStyle/>
          <a:p>
            <a:r>
              <a:rPr lang="nl-NL"/>
              <a:t>Klik op het pictogram als u een afbeelding wilt toevoegen</a:t>
            </a:r>
          </a:p>
        </p:txBody>
      </p:sp>
      <p:sp>
        <p:nvSpPr>
          <p:cNvPr id="16" name="Tijdelijke aanduiding voor tekst 30"/>
          <p:cNvSpPr>
            <a:spLocks noGrp="1"/>
          </p:cNvSpPr>
          <p:nvPr>
            <p:ph type="body" sz="quarter" idx="26" hasCustomPrompt="1"/>
          </p:nvPr>
        </p:nvSpPr>
        <p:spPr>
          <a:xfrm>
            <a:off x="5342909" y="302181"/>
            <a:ext cx="2658091" cy="160641"/>
          </a:xfrm>
        </p:spPr>
        <p:txBody>
          <a:bodyPr>
            <a:noAutofit/>
          </a:bodyPr>
          <a:lstStyle>
            <a:lvl1pPr algn="r">
              <a:defRPr sz="900"/>
            </a:lvl1pPr>
          </a:lstStyle>
          <a:p>
            <a:pPr lvl="0"/>
            <a:r>
              <a:rPr lang="nl-NL" dirty="0"/>
              <a:t>HOOFDSTUK</a:t>
            </a:r>
          </a:p>
        </p:txBody>
      </p:sp>
    </p:spTree>
    <p:extLst>
      <p:ext uri="{BB962C8B-B14F-4D97-AF65-F5344CB8AC3E}">
        <p14:creationId xmlns:p14="http://schemas.microsoft.com/office/powerpoint/2010/main" val="23977397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NRG Theme - Blanco">
    <p:spTree>
      <p:nvGrpSpPr>
        <p:cNvPr id="1" name=""/>
        <p:cNvGrpSpPr/>
        <p:nvPr/>
      </p:nvGrpSpPr>
      <p:grpSpPr>
        <a:xfrm>
          <a:off x="0" y="0"/>
          <a:ext cx="0" cy="0"/>
          <a:chOff x="0" y="0"/>
          <a:chExt cx="0" cy="0"/>
        </a:xfrm>
      </p:grpSpPr>
      <p:sp>
        <p:nvSpPr>
          <p:cNvPr id="5" name="Titel 1"/>
          <p:cNvSpPr>
            <a:spLocks noGrp="1"/>
          </p:cNvSpPr>
          <p:nvPr>
            <p:ph type="title"/>
          </p:nvPr>
        </p:nvSpPr>
        <p:spPr>
          <a:xfrm>
            <a:off x="457200" y="736600"/>
            <a:ext cx="8229600" cy="565150"/>
          </a:xfrm>
        </p:spPr>
        <p:txBody>
          <a:bodyPr/>
          <a:lstStyle>
            <a:lvl1pPr algn="l">
              <a:defRPr sz="2550" b="1" spc="-38"/>
            </a:lvl1pPr>
          </a:lstStyle>
          <a:p>
            <a:r>
              <a:rPr lang="nl-NL"/>
              <a:t>Klik om stijl te bewerken</a:t>
            </a:r>
            <a:endParaRPr lang="nl-NL" dirty="0"/>
          </a:p>
        </p:txBody>
      </p:sp>
      <p:cxnSp>
        <p:nvCxnSpPr>
          <p:cNvPr id="14" name="Rechte verbindingslijn 13"/>
          <p:cNvCxnSpPr/>
          <p:nvPr userDrawn="1"/>
        </p:nvCxnSpPr>
        <p:spPr>
          <a:xfrm>
            <a:off x="431800" y="547370"/>
            <a:ext cx="825584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Rechte verbindingslijn 8"/>
          <p:cNvCxnSpPr/>
          <p:nvPr userDrawn="1"/>
        </p:nvCxnSpPr>
        <p:spPr>
          <a:xfrm flipV="1">
            <a:off x="431800" y="1376680"/>
            <a:ext cx="8255000" cy="635"/>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afbeelding 2"/>
          <p:cNvSpPr>
            <a:spLocks noGrp="1"/>
          </p:cNvSpPr>
          <p:nvPr>
            <p:ph type="pic" sz="quarter" idx="22"/>
          </p:nvPr>
        </p:nvSpPr>
        <p:spPr>
          <a:xfrm>
            <a:off x="5699342" y="1600200"/>
            <a:ext cx="2988304" cy="3253185"/>
          </a:xfrm>
        </p:spPr>
        <p:txBody>
          <a:bodyPr/>
          <a:lstStyle/>
          <a:p>
            <a:r>
              <a:rPr lang="nl-NL"/>
              <a:t>Klik op het pictogram als u een afbeelding wilt toevoegen</a:t>
            </a:r>
            <a:endParaRPr lang="nl-NL" dirty="0"/>
          </a:p>
        </p:txBody>
      </p:sp>
      <p:sp>
        <p:nvSpPr>
          <p:cNvPr id="19" name="Tijdelijke aanduiding voor tekst 30"/>
          <p:cNvSpPr>
            <a:spLocks noGrp="1"/>
          </p:cNvSpPr>
          <p:nvPr>
            <p:ph type="body" sz="quarter" idx="26"/>
          </p:nvPr>
        </p:nvSpPr>
        <p:spPr>
          <a:xfrm>
            <a:off x="5342909" y="295037"/>
            <a:ext cx="2658091" cy="160641"/>
          </a:xfrm>
        </p:spPr>
        <p:txBody>
          <a:bodyPr>
            <a:noAutofit/>
          </a:bodyPr>
          <a:lstStyle>
            <a:lvl1pPr algn="r">
              <a:defRPr sz="900"/>
            </a:lvl1pPr>
          </a:lstStyle>
          <a:p>
            <a:pPr lvl="0"/>
            <a:r>
              <a:rPr lang="nl-NL"/>
              <a:t>Klikken om de tekststijl van het model te bewerken</a:t>
            </a:r>
          </a:p>
        </p:txBody>
      </p:sp>
      <p:sp>
        <p:nvSpPr>
          <p:cNvPr id="10" name="Tijdelijke aanduiding voor tekst 5"/>
          <p:cNvSpPr>
            <a:spLocks noGrp="1"/>
          </p:cNvSpPr>
          <p:nvPr>
            <p:ph type="body" sz="quarter" idx="12"/>
          </p:nvPr>
        </p:nvSpPr>
        <p:spPr>
          <a:xfrm>
            <a:off x="457201" y="1600200"/>
            <a:ext cx="5076825" cy="3278981"/>
          </a:xfrm>
        </p:spPr>
        <p:txBody>
          <a:bodyPr>
            <a:normAutofit/>
          </a:bodyPr>
          <a:lstStyle>
            <a:lvl1pPr>
              <a:defRPr sz="1500" baseline="0">
                <a:solidFill>
                  <a:schemeClr val="tx1"/>
                </a:solidFill>
              </a:defRPr>
            </a:lvl1pPr>
          </a:lstStyle>
          <a:p>
            <a:pPr lvl="0"/>
            <a:r>
              <a:rPr lang="nl-NL"/>
              <a:t>Klikken om de tekststijl van het model te bewerken</a:t>
            </a:r>
          </a:p>
        </p:txBody>
      </p:sp>
    </p:spTree>
    <p:extLst>
      <p:ext uri="{BB962C8B-B14F-4D97-AF65-F5344CB8AC3E}">
        <p14:creationId xmlns:p14="http://schemas.microsoft.com/office/powerpoint/2010/main" val="3182205455"/>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NRG - core values">
    <p:spTree>
      <p:nvGrpSpPr>
        <p:cNvPr id="1" name=""/>
        <p:cNvGrpSpPr/>
        <p:nvPr/>
      </p:nvGrpSpPr>
      <p:grpSpPr>
        <a:xfrm>
          <a:off x="0" y="0"/>
          <a:ext cx="0" cy="0"/>
          <a:chOff x="0" y="0"/>
          <a:chExt cx="0" cy="0"/>
        </a:xfrm>
      </p:grpSpPr>
      <p:sp>
        <p:nvSpPr>
          <p:cNvPr id="5" name="Titel 1"/>
          <p:cNvSpPr>
            <a:spLocks noGrp="1"/>
          </p:cNvSpPr>
          <p:nvPr>
            <p:ph type="title"/>
          </p:nvPr>
        </p:nvSpPr>
        <p:spPr>
          <a:xfrm>
            <a:off x="457200" y="736600"/>
            <a:ext cx="8229600" cy="565150"/>
          </a:xfrm>
        </p:spPr>
        <p:txBody>
          <a:bodyPr/>
          <a:lstStyle>
            <a:lvl1pPr algn="l">
              <a:defRPr sz="2550" b="1" spc="-38"/>
            </a:lvl1pPr>
          </a:lstStyle>
          <a:p>
            <a:r>
              <a:rPr lang="nl-NL"/>
              <a:t>Klik om stijl te bewerken</a:t>
            </a:r>
            <a:endParaRPr lang="nl-NL" dirty="0"/>
          </a:p>
        </p:txBody>
      </p:sp>
      <p:cxnSp>
        <p:nvCxnSpPr>
          <p:cNvPr id="14" name="Rechte verbindingslijn 13"/>
          <p:cNvCxnSpPr/>
          <p:nvPr userDrawn="1"/>
        </p:nvCxnSpPr>
        <p:spPr>
          <a:xfrm>
            <a:off x="431800" y="547370"/>
            <a:ext cx="825584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Rechte verbindingslijn 8"/>
          <p:cNvCxnSpPr/>
          <p:nvPr userDrawn="1"/>
        </p:nvCxnSpPr>
        <p:spPr>
          <a:xfrm flipV="1">
            <a:off x="431800" y="1376680"/>
            <a:ext cx="8255000" cy="635"/>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ijdelijke aanduiding voor tekst 30"/>
          <p:cNvSpPr>
            <a:spLocks noGrp="1"/>
          </p:cNvSpPr>
          <p:nvPr>
            <p:ph type="body" sz="quarter" idx="26" hasCustomPrompt="1"/>
          </p:nvPr>
        </p:nvSpPr>
        <p:spPr>
          <a:xfrm>
            <a:off x="5342909" y="302181"/>
            <a:ext cx="2658091" cy="160641"/>
          </a:xfrm>
        </p:spPr>
        <p:txBody>
          <a:bodyPr>
            <a:noAutofit/>
          </a:bodyPr>
          <a:lstStyle>
            <a:lvl1pPr algn="r">
              <a:defRPr sz="900"/>
            </a:lvl1pPr>
          </a:lstStyle>
          <a:p>
            <a:pPr lvl="0"/>
            <a:r>
              <a:rPr lang="nl-NL" dirty="0"/>
              <a:t>HOOFDSTUK</a:t>
            </a:r>
          </a:p>
        </p:txBody>
      </p:sp>
      <p:sp>
        <p:nvSpPr>
          <p:cNvPr id="24" name="Ovaal 23"/>
          <p:cNvSpPr/>
          <p:nvPr userDrawn="1"/>
        </p:nvSpPr>
        <p:spPr>
          <a:xfrm>
            <a:off x="1979055" y="3044194"/>
            <a:ext cx="1799167" cy="1349375"/>
          </a:xfrm>
          <a:prstGeom prst="ellipse">
            <a:avLst/>
          </a:prstGeom>
          <a:noFill/>
          <a:ln w="63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844"/>
          </a:p>
        </p:txBody>
      </p:sp>
      <p:sp>
        <p:nvSpPr>
          <p:cNvPr id="29" name="Ovaal 28"/>
          <p:cNvSpPr/>
          <p:nvPr userDrawn="1"/>
        </p:nvSpPr>
        <p:spPr>
          <a:xfrm>
            <a:off x="5214424" y="3044194"/>
            <a:ext cx="1799167" cy="1349375"/>
          </a:xfrm>
          <a:prstGeom prst="ellipse">
            <a:avLst/>
          </a:prstGeom>
          <a:noFill/>
          <a:ln w="63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844"/>
          </a:p>
        </p:txBody>
      </p:sp>
      <p:sp>
        <p:nvSpPr>
          <p:cNvPr id="30" name="Ovaal 29"/>
          <p:cNvSpPr/>
          <p:nvPr userDrawn="1"/>
        </p:nvSpPr>
        <p:spPr>
          <a:xfrm>
            <a:off x="3541213" y="1785937"/>
            <a:ext cx="1799167" cy="1349375"/>
          </a:xfrm>
          <a:prstGeom prst="ellipse">
            <a:avLst/>
          </a:prstGeom>
          <a:noFill/>
          <a:ln w="63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844"/>
          </a:p>
        </p:txBody>
      </p:sp>
      <p:pic>
        <p:nvPicPr>
          <p:cNvPr id="32" name="Afbeelding 31" descr="NRG_30Procent.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74355" y="2869568"/>
            <a:ext cx="1721757" cy="1238250"/>
          </a:xfrm>
          <a:prstGeom prst="rect">
            <a:avLst/>
          </a:prstGeom>
        </p:spPr>
      </p:pic>
      <p:sp>
        <p:nvSpPr>
          <p:cNvPr id="33" name="Ovaal 32"/>
          <p:cNvSpPr/>
          <p:nvPr userDrawn="1"/>
        </p:nvSpPr>
        <p:spPr>
          <a:xfrm>
            <a:off x="6887634" y="1785937"/>
            <a:ext cx="1799167" cy="1349375"/>
          </a:xfrm>
          <a:prstGeom prst="ellipse">
            <a:avLst/>
          </a:prstGeom>
          <a:noFill/>
          <a:ln w="63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844"/>
          </a:p>
        </p:txBody>
      </p:sp>
      <p:sp>
        <p:nvSpPr>
          <p:cNvPr id="34" name="Ovaal 33"/>
          <p:cNvSpPr/>
          <p:nvPr userDrawn="1"/>
        </p:nvSpPr>
        <p:spPr>
          <a:xfrm>
            <a:off x="431801" y="1788795"/>
            <a:ext cx="1799167" cy="1349375"/>
          </a:xfrm>
          <a:prstGeom prst="ellipse">
            <a:avLst/>
          </a:prstGeom>
          <a:noFill/>
          <a:ln w="63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844"/>
          </a:p>
        </p:txBody>
      </p:sp>
      <p:sp>
        <p:nvSpPr>
          <p:cNvPr id="3" name="Tijdelijke aanduiding voor tekst 2"/>
          <p:cNvSpPr>
            <a:spLocks noGrp="1"/>
          </p:cNvSpPr>
          <p:nvPr>
            <p:ph type="body" sz="quarter" idx="27" hasCustomPrompt="1"/>
          </p:nvPr>
        </p:nvSpPr>
        <p:spPr>
          <a:xfrm>
            <a:off x="457201" y="3182937"/>
            <a:ext cx="1522413" cy="366713"/>
          </a:xfrm>
        </p:spPr>
        <p:txBody>
          <a:bodyPr>
            <a:normAutofit/>
          </a:bodyPr>
          <a:lstStyle>
            <a:lvl1pPr algn="ctr">
              <a:defRPr sz="1200"/>
            </a:lvl1pPr>
          </a:lstStyle>
          <a:p>
            <a:pPr lvl="0"/>
            <a:r>
              <a:rPr lang="nl-NL" dirty="0"/>
              <a:t>Tekst</a:t>
            </a:r>
          </a:p>
        </p:txBody>
      </p:sp>
      <p:sp>
        <p:nvSpPr>
          <p:cNvPr id="35" name="Tijdelijke aanduiding voor tekst 2"/>
          <p:cNvSpPr>
            <a:spLocks noGrp="1"/>
          </p:cNvSpPr>
          <p:nvPr>
            <p:ph type="body" sz="quarter" idx="28" hasCustomPrompt="1"/>
          </p:nvPr>
        </p:nvSpPr>
        <p:spPr>
          <a:xfrm>
            <a:off x="2117431" y="4435478"/>
            <a:ext cx="1522413" cy="366713"/>
          </a:xfrm>
        </p:spPr>
        <p:txBody>
          <a:bodyPr>
            <a:normAutofit/>
          </a:bodyPr>
          <a:lstStyle>
            <a:lvl1pPr algn="ctr">
              <a:defRPr sz="1200"/>
            </a:lvl1pPr>
          </a:lstStyle>
          <a:p>
            <a:pPr lvl="0"/>
            <a:r>
              <a:rPr lang="nl-NL" dirty="0"/>
              <a:t>Tekst</a:t>
            </a:r>
          </a:p>
        </p:txBody>
      </p:sp>
      <p:sp>
        <p:nvSpPr>
          <p:cNvPr id="36" name="Tijdelijke aanduiding voor tekst 2"/>
          <p:cNvSpPr>
            <a:spLocks noGrp="1"/>
          </p:cNvSpPr>
          <p:nvPr>
            <p:ph type="body" sz="quarter" idx="29" hasCustomPrompt="1"/>
          </p:nvPr>
        </p:nvSpPr>
        <p:spPr>
          <a:xfrm>
            <a:off x="3728175" y="3182937"/>
            <a:ext cx="1422647" cy="366713"/>
          </a:xfrm>
        </p:spPr>
        <p:txBody>
          <a:bodyPr>
            <a:normAutofit/>
          </a:bodyPr>
          <a:lstStyle>
            <a:lvl1pPr algn="ctr">
              <a:defRPr sz="1200"/>
            </a:lvl1pPr>
          </a:lstStyle>
          <a:p>
            <a:pPr lvl="0"/>
            <a:r>
              <a:rPr lang="nl-NL" dirty="0"/>
              <a:t>Tekst</a:t>
            </a:r>
          </a:p>
        </p:txBody>
      </p:sp>
      <p:sp>
        <p:nvSpPr>
          <p:cNvPr id="37" name="Tijdelijke aanduiding voor tekst 2"/>
          <p:cNvSpPr>
            <a:spLocks noGrp="1"/>
          </p:cNvSpPr>
          <p:nvPr>
            <p:ph type="body" sz="quarter" idx="30" hasCustomPrompt="1"/>
          </p:nvPr>
        </p:nvSpPr>
        <p:spPr>
          <a:xfrm>
            <a:off x="5365221" y="4435478"/>
            <a:ext cx="1522413" cy="366713"/>
          </a:xfrm>
        </p:spPr>
        <p:txBody>
          <a:bodyPr>
            <a:normAutofit/>
          </a:bodyPr>
          <a:lstStyle>
            <a:lvl1pPr algn="ctr">
              <a:defRPr sz="1200"/>
            </a:lvl1pPr>
          </a:lstStyle>
          <a:p>
            <a:pPr lvl="0"/>
            <a:r>
              <a:rPr lang="nl-NL" dirty="0"/>
              <a:t>Tekst</a:t>
            </a:r>
          </a:p>
        </p:txBody>
      </p:sp>
      <p:sp>
        <p:nvSpPr>
          <p:cNvPr id="38" name="Tijdelijke aanduiding voor tekst 2"/>
          <p:cNvSpPr>
            <a:spLocks noGrp="1"/>
          </p:cNvSpPr>
          <p:nvPr>
            <p:ph type="body" sz="quarter" idx="31" hasCustomPrompt="1"/>
          </p:nvPr>
        </p:nvSpPr>
        <p:spPr>
          <a:xfrm>
            <a:off x="7063256" y="3182937"/>
            <a:ext cx="1522413" cy="366713"/>
          </a:xfrm>
        </p:spPr>
        <p:txBody>
          <a:bodyPr>
            <a:normAutofit/>
          </a:bodyPr>
          <a:lstStyle>
            <a:lvl1pPr algn="ctr">
              <a:defRPr sz="1200"/>
            </a:lvl1pPr>
          </a:lstStyle>
          <a:p>
            <a:pPr lvl="0"/>
            <a:r>
              <a:rPr lang="nl-NL" dirty="0"/>
              <a:t>Tekst</a:t>
            </a:r>
          </a:p>
        </p:txBody>
      </p:sp>
      <p:sp>
        <p:nvSpPr>
          <p:cNvPr id="41" name="Tijdelijke aanduiding voor tekst 40"/>
          <p:cNvSpPr>
            <a:spLocks noGrp="1"/>
          </p:cNvSpPr>
          <p:nvPr>
            <p:ph type="body" sz="quarter" idx="32" hasCustomPrompt="1"/>
          </p:nvPr>
        </p:nvSpPr>
        <p:spPr>
          <a:xfrm>
            <a:off x="3541213" y="2279964"/>
            <a:ext cx="1794876" cy="377195"/>
          </a:xfrm>
        </p:spPr>
        <p:txBody>
          <a:bodyPr>
            <a:noAutofit/>
          </a:bodyPr>
          <a:lstStyle>
            <a:lvl1pPr algn="ctr">
              <a:defRPr sz="1950" b="1">
                <a:solidFill>
                  <a:srgbClr val="D50A26"/>
                </a:solidFill>
              </a:defRPr>
            </a:lvl1pPr>
            <a:lvl2pPr>
              <a:defRPr sz="1950">
                <a:solidFill>
                  <a:srgbClr val="D50A26"/>
                </a:solidFill>
              </a:defRPr>
            </a:lvl2pPr>
            <a:lvl3pPr>
              <a:defRPr sz="1950">
                <a:solidFill>
                  <a:srgbClr val="D50A26"/>
                </a:solidFill>
              </a:defRPr>
            </a:lvl3pPr>
            <a:lvl4pPr>
              <a:defRPr sz="1950">
                <a:solidFill>
                  <a:srgbClr val="D50A26"/>
                </a:solidFill>
              </a:defRPr>
            </a:lvl4pPr>
            <a:lvl5pPr>
              <a:defRPr sz="1950">
                <a:solidFill>
                  <a:srgbClr val="D50A26"/>
                </a:solidFill>
              </a:defRPr>
            </a:lvl5pPr>
          </a:lstStyle>
          <a:p>
            <a:pPr lvl="0"/>
            <a:r>
              <a:rPr lang="nl-NL" dirty="0"/>
              <a:t>24.000</a:t>
            </a:r>
          </a:p>
        </p:txBody>
      </p:sp>
      <p:sp>
        <p:nvSpPr>
          <p:cNvPr id="42" name="Tijdelijke aanduiding voor tekst 40"/>
          <p:cNvSpPr>
            <a:spLocks noGrp="1"/>
          </p:cNvSpPr>
          <p:nvPr>
            <p:ph type="body" sz="quarter" idx="33" hasCustomPrompt="1"/>
          </p:nvPr>
        </p:nvSpPr>
        <p:spPr>
          <a:xfrm>
            <a:off x="6924878" y="2279964"/>
            <a:ext cx="1799167" cy="377195"/>
          </a:xfrm>
        </p:spPr>
        <p:txBody>
          <a:bodyPr>
            <a:noAutofit/>
          </a:bodyPr>
          <a:lstStyle>
            <a:lvl1pPr algn="ctr">
              <a:defRPr sz="1950" b="1">
                <a:solidFill>
                  <a:srgbClr val="D50A26"/>
                </a:solidFill>
              </a:defRPr>
            </a:lvl1pPr>
            <a:lvl2pPr>
              <a:defRPr sz="1950">
                <a:solidFill>
                  <a:srgbClr val="D50A26"/>
                </a:solidFill>
              </a:defRPr>
            </a:lvl2pPr>
            <a:lvl3pPr>
              <a:defRPr sz="1950">
                <a:solidFill>
                  <a:srgbClr val="D50A26"/>
                </a:solidFill>
              </a:defRPr>
            </a:lvl3pPr>
            <a:lvl4pPr>
              <a:defRPr sz="1950">
                <a:solidFill>
                  <a:srgbClr val="D50A26"/>
                </a:solidFill>
              </a:defRPr>
            </a:lvl4pPr>
            <a:lvl5pPr>
              <a:defRPr sz="1950">
                <a:solidFill>
                  <a:srgbClr val="D50A26"/>
                </a:solidFill>
              </a:defRPr>
            </a:lvl5pPr>
          </a:lstStyle>
          <a:p>
            <a:pPr lvl="0"/>
            <a:r>
              <a:rPr lang="nl-NL" dirty="0"/>
              <a:t>24.000</a:t>
            </a:r>
          </a:p>
        </p:txBody>
      </p:sp>
      <p:sp>
        <p:nvSpPr>
          <p:cNvPr id="43" name="Tijdelijke aanduiding voor tekst 40"/>
          <p:cNvSpPr>
            <a:spLocks noGrp="1"/>
          </p:cNvSpPr>
          <p:nvPr>
            <p:ph type="body" sz="quarter" idx="34" hasCustomPrompt="1"/>
          </p:nvPr>
        </p:nvSpPr>
        <p:spPr>
          <a:xfrm>
            <a:off x="427511" y="2279964"/>
            <a:ext cx="1799167" cy="377195"/>
          </a:xfrm>
        </p:spPr>
        <p:txBody>
          <a:bodyPr>
            <a:noAutofit/>
          </a:bodyPr>
          <a:lstStyle>
            <a:lvl1pPr algn="ctr">
              <a:defRPr sz="1950" b="1">
                <a:solidFill>
                  <a:srgbClr val="D50A26"/>
                </a:solidFill>
              </a:defRPr>
            </a:lvl1pPr>
            <a:lvl2pPr>
              <a:defRPr sz="1950">
                <a:solidFill>
                  <a:srgbClr val="D50A26"/>
                </a:solidFill>
              </a:defRPr>
            </a:lvl2pPr>
            <a:lvl3pPr>
              <a:defRPr sz="1950">
                <a:solidFill>
                  <a:srgbClr val="D50A26"/>
                </a:solidFill>
              </a:defRPr>
            </a:lvl3pPr>
            <a:lvl4pPr>
              <a:defRPr sz="1950">
                <a:solidFill>
                  <a:srgbClr val="D50A26"/>
                </a:solidFill>
              </a:defRPr>
            </a:lvl4pPr>
            <a:lvl5pPr>
              <a:defRPr sz="1950">
                <a:solidFill>
                  <a:srgbClr val="D50A26"/>
                </a:solidFill>
              </a:defRPr>
            </a:lvl5pPr>
          </a:lstStyle>
          <a:p>
            <a:pPr lvl="0"/>
            <a:r>
              <a:rPr lang="nl-NL" dirty="0"/>
              <a:t>24.000</a:t>
            </a:r>
          </a:p>
        </p:txBody>
      </p:sp>
      <p:sp>
        <p:nvSpPr>
          <p:cNvPr id="44" name="Tijdelijke aanduiding voor tekst 40"/>
          <p:cNvSpPr>
            <a:spLocks noGrp="1"/>
          </p:cNvSpPr>
          <p:nvPr>
            <p:ph type="body" sz="quarter" idx="35" hasCustomPrompt="1"/>
          </p:nvPr>
        </p:nvSpPr>
        <p:spPr>
          <a:xfrm>
            <a:off x="2003887" y="3549650"/>
            <a:ext cx="1799167" cy="377195"/>
          </a:xfrm>
        </p:spPr>
        <p:txBody>
          <a:bodyPr>
            <a:noAutofit/>
          </a:bodyPr>
          <a:lstStyle>
            <a:lvl1pPr algn="ctr">
              <a:defRPr sz="1950" b="1">
                <a:solidFill>
                  <a:srgbClr val="D50A26"/>
                </a:solidFill>
              </a:defRPr>
            </a:lvl1pPr>
            <a:lvl2pPr>
              <a:defRPr sz="1950">
                <a:solidFill>
                  <a:srgbClr val="D50A26"/>
                </a:solidFill>
              </a:defRPr>
            </a:lvl2pPr>
            <a:lvl3pPr>
              <a:defRPr sz="1950">
                <a:solidFill>
                  <a:srgbClr val="D50A26"/>
                </a:solidFill>
              </a:defRPr>
            </a:lvl3pPr>
            <a:lvl4pPr>
              <a:defRPr sz="1950">
                <a:solidFill>
                  <a:srgbClr val="D50A26"/>
                </a:solidFill>
              </a:defRPr>
            </a:lvl4pPr>
            <a:lvl5pPr>
              <a:defRPr sz="1950">
                <a:solidFill>
                  <a:srgbClr val="D50A26"/>
                </a:solidFill>
              </a:defRPr>
            </a:lvl5pPr>
          </a:lstStyle>
          <a:p>
            <a:pPr lvl="0"/>
            <a:r>
              <a:rPr lang="nl-NL" dirty="0"/>
              <a:t>24.000</a:t>
            </a:r>
          </a:p>
        </p:txBody>
      </p:sp>
      <p:sp>
        <p:nvSpPr>
          <p:cNvPr id="45" name="Tijdelijke aanduiding voor tekst 40"/>
          <p:cNvSpPr>
            <a:spLocks noGrp="1"/>
          </p:cNvSpPr>
          <p:nvPr>
            <p:ph type="body" sz="quarter" idx="36" hasCustomPrompt="1"/>
          </p:nvPr>
        </p:nvSpPr>
        <p:spPr>
          <a:xfrm>
            <a:off x="5226843" y="3555519"/>
            <a:ext cx="1799167" cy="377195"/>
          </a:xfrm>
        </p:spPr>
        <p:txBody>
          <a:bodyPr>
            <a:noAutofit/>
          </a:bodyPr>
          <a:lstStyle>
            <a:lvl1pPr algn="ctr">
              <a:defRPr sz="1950" b="1">
                <a:solidFill>
                  <a:srgbClr val="D50A26"/>
                </a:solidFill>
              </a:defRPr>
            </a:lvl1pPr>
            <a:lvl2pPr>
              <a:defRPr sz="1950">
                <a:solidFill>
                  <a:srgbClr val="D50A26"/>
                </a:solidFill>
              </a:defRPr>
            </a:lvl2pPr>
            <a:lvl3pPr>
              <a:defRPr sz="1950">
                <a:solidFill>
                  <a:srgbClr val="D50A26"/>
                </a:solidFill>
              </a:defRPr>
            </a:lvl3pPr>
            <a:lvl4pPr>
              <a:defRPr sz="1950">
                <a:solidFill>
                  <a:srgbClr val="D50A26"/>
                </a:solidFill>
              </a:defRPr>
            </a:lvl4pPr>
            <a:lvl5pPr>
              <a:defRPr sz="1950">
                <a:solidFill>
                  <a:srgbClr val="D50A26"/>
                </a:solidFill>
              </a:defRPr>
            </a:lvl5pPr>
          </a:lstStyle>
          <a:p>
            <a:pPr lvl="0"/>
            <a:r>
              <a:rPr lang="nl-NL" dirty="0"/>
              <a:t>24.000</a:t>
            </a:r>
          </a:p>
        </p:txBody>
      </p:sp>
    </p:spTree>
    <p:extLst>
      <p:ext uri="{BB962C8B-B14F-4D97-AF65-F5344CB8AC3E}">
        <p14:creationId xmlns:p14="http://schemas.microsoft.com/office/powerpoint/2010/main" val="28668007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9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6" y="460050"/>
            <a:ext cx="7637615"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40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Helvetica Neue"/>
              </a:defRPr>
            </a:lvl1pPr>
          </a:lstStyle>
          <a:p>
            <a:pPr lvl="0"/>
            <a:r>
              <a:rPr lang="en-US" dirty="0"/>
              <a:t>Headline in Arial Bold</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7" y="4930349"/>
            <a:ext cx="7637614"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6" y="1226823"/>
            <a:ext cx="7637615" cy="3124262"/>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kumimoji="0" lang="en-US" sz="2000" b="0" i="0" u="none" strike="noStrike" cap="none" spc="0" normalizeH="0" baseline="0">
                <a:ln>
                  <a:noFill/>
                </a:ln>
                <a:solidFill>
                  <a:srgbClr val="000000"/>
                </a:solidFill>
                <a:effectLst/>
                <a:uFillTx/>
                <a:latin typeface="Arial" panose="020B0604020202020204" pitchFamily="34" charset="0"/>
                <a:ea typeface="Roboto Light"/>
                <a:cs typeface="Arial" panose="020B0604020202020204" pitchFamily="34" charset="0"/>
                <a:sym typeface="Helvetica Neue"/>
              </a:defRPr>
            </a:lvl1pPr>
          </a:lstStyle>
          <a:p>
            <a:pPr lvl="0"/>
            <a:r>
              <a:rPr lang="en-US" dirty="0" err="1"/>
              <a:t>Tekst</a:t>
            </a:r>
            <a:r>
              <a:rPr lang="en-US" dirty="0"/>
              <a:t> in Arial 20 </a:t>
            </a:r>
            <a:r>
              <a:rPr lang="en-US" dirty="0" err="1"/>
              <a:t>zwart</a:t>
            </a:r>
            <a:endParaRPr lang="en-US" dirty="0"/>
          </a:p>
          <a:p>
            <a:pPr lvl="0"/>
            <a:endParaRPr lang="en-US" dirty="0"/>
          </a:p>
        </p:txBody>
      </p:sp>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6" y="77811"/>
            <a:ext cx="7637615"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2" name="Afbeelding 11">
            <a:extLst>
              <a:ext uri="{FF2B5EF4-FFF2-40B4-BE49-F238E27FC236}">
                <a16:creationId xmlns:a16="http://schemas.microsoft.com/office/drawing/2014/main" id="{71CB57C0-0543-6249-B22F-3AF4887690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482473" y="4489938"/>
            <a:ext cx="590629" cy="595810"/>
          </a:xfrm>
          <a:prstGeom prst="rect">
            <a:avLst/>
          </a:prstGeom>
        </p:spPr>
      </p:pic>
    </p:spTree>
    <p:extLst>
      <p:ext uri="{BB962C8B-B14F-4D97-AF65-F5344CB8AC3E}">
        <p14:creationId xmlns:p14="http://schemas.microsoft.com/office/powerpoint/2010/main" val="2379950477"/>
      </p:ext>
    </p:extLst>
  </p:cSld>
  <p:clrMapOvr>
    <a:masterClrMapping/>
  </p:clrMapOvr>
  <p:transition spd="slow">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9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96250D-B340-954A-88F1-34AAC799FF70}"/>
              </a:ext>
            </a:extLst>
          </p:cNvPr>
          <p:cNvSpPr/>
          <p:nvPr userDrawn="1"/>
        </p:nvSpPr>
        <p:spPr>
          <a:xfrm>
            <a:off x="0" y="0"/>
            <a:ext cx="7772400" cy="51435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9" name="Afbeelding 8">
            <a:extLst>
              <a:ext uri="{FF2B5EF4-FFF2-40B4-BE49-F238E27FC236}">
                <a16:creationId xmlns:a16="http://schemas.microsoft.com/office/drawing/2014/main" id="{0FB1388B-8CD8-E140-B61A-13177C7768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pic>
        <p:nvPicPr>
          <p:cNvPr id="8" name="Afbeelding 7">
            <a:extLst>
              <a:ext uri="{FF2B5EF4-FFF2-40B4-BE49-F238E27FC236}">
                <a16:creationId xmlns:a16="http://schemas.microsoft.com/office/drawing/2014/main" id="{009DCA6E-45AB-9F4D-9E9B-6F2ECA7542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5118" y="3730388"/>
            <a:ext cx="995768" cy="1186027"/>
          </a:xfrm>
          <a:prstGeom prst="rect">
            <a:avLst/>
          </a:prstGeom>
        </p:spPr>
      </p:pic>
      <p:sp>
        <p:nvSpPr>
          <p:cNvPr id="7" name="Title">
            <a:extLst>
              <a:ext uri="{FF2B5EF4-FFF2-40B4-BE49-F238E27FC236}">
                <a16:creationId xmlns:a16="http://schemas.microsoft.com/office/drawing/2014/main" id="{70E5D0EE-D47C-E341-9457-2E6F6113C220}"/>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10" name="Title">
            <a:extLst>
              <a:ext uri="{FF2B5EF4-FFF2-40B4-BE49-F238E27FC236}">
                <a16:creationId xmlns:a16="http://schemas.microsoft.com/office/drawing/2014/main" id="{89F39D66-86AB-CA4E-8D23-9197288342D5}"/>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spTree>
    <p:extLst>
      <p:ext uri="{BB962C8B-B14F-4D97-AF65-F5344CB8AC3E}">
        <p14:creationId xmlns:p14="http://schemas.microsoft.com/office/powerpoint/2010/main" val="3331912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6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150"/>
                            </p:stCondLst>
                            <p:childTnLst>
                              <p:par>
                                <p:cTn id="13" presetID="10"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96250D-B340-954A-88F1-34AAC799FF70}"/>
              </a:ext>
            </a:extLst>
          </p:cNvPr>
          <p:cNvSpPr/>
          <p:nvPr userDrawn="1"/>
        </p:nvSpPr>
        <p:spPr>
          <a:xfrm>
            <a:off x="0" y="0"/>
            <a:ext cx="7772400" cy="51435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Arial Medium"/>
            </a:endParaRPr>
          </a:p>
        </p:txBody>
      </p:sp>
      <p:pic>
        <p:nvPicPr>
          <p:cNvPr id="9" name="Afbeelding 8">
            <a:extLst>
              <a:ext uri="{FF2B5EF4-FFF2-40B4-BE49-F238E27FC236}">
                <a16:creationId xmlns:a16="http://schemas.microsoft.com/office/drawing/2014/main" id="{759A77A2-EE94-5942-9952-0ABFB5F7DA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sp>
        <p:nvSpPr>
          <p:cNvPr id="5" name="Title">
            <a:extLst>
              <a:ext uri="{FF2B5EF4-FFF2-40B4-BE49-F238E27FC236}">
                <a16:creationId xmlns:a16="http://schemas.microsoft.com/office/drawing/2014/main" id="{79DA6B5D-24F7-D243-93FC-ADF517F5AAB1}"/>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6" name="Title">
            <a:extLst>
              <a:ext uri="{FF2B5EF4-FFF2-40B4-BE49-F238E27FC236}">
                <a16:creationId xmlns:a16="http://schemas.microsoft.com/office/drawing/2014/main" id="{B56072AA-C996-9B45-899E-CB4A261E760B}"/>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pic>
        <p:nvPicPr>
          <p:cNvPr id="8" name="Afbeelding 7">
            <a:extLst>
              <a:ext uri="{FF2B5EF4-FFF2-40B4-BE49-F238E27FC236}">
                <a16:creationId xmlns:a16="http://schemas.microsoft.com/office/drawing/2014/main" id="{5A536539-8BD0-B143-8C70-BCEEAF8B3A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5118" y="3730388"/>
            <a:ext cx="995768" cy="1186027"/>
          </a:xfrm>
          <a:prstGeom prst="rect">
            <a:avLst/>
          </a:prstGeom>
        </p:spPr>
      </p:pic>
    </p:spTree>
    <p:extLst>
      <p:ext uri="{BB962C8B-B14F-4D97-AF65-F5344CB8AC3E}">
        <p14:creationId xmlns:p14="http://schemas.microsoft.com/office/powerpoint/2010/main" val="23285240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Rechte verbindingslijn 10">
            <a:extLst>
              <a:ext uri="{FF2B5EF4-FFF2-40B4-BE49-F238E27FC236}">
                <a16:creationId xmlns:a16="http://schemas.microsoft.com/office/drawing/2014/main" id="{6346E25B-CA26-514B-B724-ED65D1A5676F}"/>
              </a:ext>
            </a:extLst>
          </p:cNvPr>
          <p:cNvCxnSpPr>
            <a:cxnSpLocks/>
          </p:cNvCxnSpPr>
          <p:nvPr userDrawn="1"/>
        </p:nvCxnSpPr>
        <p:spPr>
          <a:xfrm>
            <a:off x="0" y="4836425"/>
            <a:ext cx="283945"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4" name="Title">
            <a:extLst>
              <a:ext uri="{FF2B5EF4-FFF2-40B4-BE49-F238E27FC236}">
                <a16:creationId xmlns:a16="http://schemas.microsoft.com/office/drawing/2014/main" id="{CAD5F818-C495-3A4A-A591-51883A077ACC}"/>
              </a:ext>
            </a:extLst>
          </p:cNvPr>
          <p:cNvSpPr txBox="1">
            <a:spLocks/>
          </p:cNvSpPr>
          <p:nvPr userDrawn="1"/>
        </p:nvSpPr>
        <p:spPr>
          <a:xfrm>
            <a:off x="0" y="4927811"/>
            <a:ext cx="283945" cy="96950"/>
          </a:xfrm>
          <a:prstGeom prst="rect">
            <a:avLst/>
          </a:prstGeom>
        </p:spPr>
        <p:txBody>
          <a:bodyPr wrap="square" lIns="0" tIns="0" rIns="0" bIns="0">
            <a:spAutoFit/>
          </a:bodyPr>
          <a:lstStyle>
            <a:lvl1pPr marL="0" marR="0" indent="0" algn="r" defTabSz="309563" rtl="0" latinLnBrk="0">
              <a:lnSpc>
                <a:spcPct val="90000"/>
              </a:lnSpc>
              <a:spcBef>
                <a:spcPts val="0"/>
              </a:spcBef>
              <a:spcAft>
                <a:spcPts val="0"/>
              </a:spcAft>
              <a:buClrTx/>
              <a:buSzTx/>
              <a:buFontTx/>
              <a:buNone/>
              <a:tabLst/>
              <a:defRPr sz="4200" b="0" i="0" u="none" strike="noStrike" cap="none" spc="0" baseline="0">
                <a:ln>
                  <a:noFill/>
                </a:ln>
                <a:solidFill>
                  <a:schemeClr val="tx1"/>
                </a:solidFill>
                <a:uFillTx/>
                <a:latin typeface="Calibri Light" panose="020F0302020204030204" pitchFamily="34" charset="0"/>
                <a:ea typeface="Calibri Light" panose="020F0302020204030204" pitchFamily="34" charset="0"/>
                <a:cs typeface="Calibri Light" panose="020F0302020204030204" pitchFamily="34" charset="0"/>
                <a:sym typeface="Roboto Black"/>
              </a:defRPr>
            </a:lvl1pPr>
            <a:lvl2pPr marL="0" marR="0" indent="8572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2pPr>
            <a:lvl3pPr marL="0" marR="0" indent="17145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3pPr>
            <a:lvl4pPr marL="0" marR="0" indent="25717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4pPr>
            <a:lvl5pPr marL="0" marR="0" indent="34290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5pPr>
            <a:lvl6pPr marL="0" marR="0" indent="42862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6pPr>
            <a:lvl7pPr marL="0" marR="0" indent="51435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7pPr>
            <a:lvl8pPr marL="0" marR="0" indent="60007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8pPr>
            <a:lvl9pPr marL="0" marR="0" indent="68580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9pPr>
          </a:lstStyle>
          <a:p>
            <a:fld id="{86CB4B4D-7CA3-9044-876B-883B54F8677D}" type="slidenum">
              <a:rPr lang="nl-NL" sz="700" b="0" i="0" smtClean="0">
                <a:solidFill>
                  <a:schemeClr val="tx1"/>
                </a:solidFill>
                <a:latin typeface="Arial" panose="020B0604020202020204" pitchFamily="34" charset="0"/>
                <a:cs typeface="Arial" panose="020B0604020202020204" pitchFamily="34" charset="0"/>
              </a:rPr>
              <a:pPr/>
              <a:t>‹#›</a:t>
            </a:fld>
            <a:endParaRPr lang="nl-NL" sz="700" b="0" i="0" dirty="0">
              <a:solidFill>
                <a:schemeClr val="tx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57" r:id="rId1"/>
    <p:sldLayoutId id="2147483817" r:id="rId2"/>
    <p:sldLayoutId id="2147483825" r:id="rId3"/>
    <p:sldLayoutId id="2147483799" r:id="rId4"/>
    <p:sldLayoutId id="2147483863" r:id="rId5"/>
    <p:sldLayoutId id="2147483797" r:id="rId6"/>
    <p:sldLayoutId id="2147483802" r:id="rId7"/>
    <p:sldLayoutId id="2147483864" r:id="rId8"/>
    <p:sldLayoutId id="2147483798" r:id="rId9"/>
    <p:sldLayoutId id="2147483663" r:id="rId10"/>
    <p:sldLayoutId id="2147483795" r:id="rId11"/>
    <p:sldLayoutId id="2147483865" r:id="rId12"/>
    <p:sldLayoutId id="2147483793" r:id="rId13"/>
    <p:sldLayoutId id="2147483818" r:id="rId14"/>
    <p:sldLayoutId id="2147483662" r:id="rId15"/>
    <p:sldLayoutId id="2147483828" r:id="rId16"/>
    <p:sldLayoutId id="2147483816" r:id="rId17"/>
    <p:sldLayoutId id="2147483829" r:id="rId18"/>
    <p:sldLayoutId id="2147483812" r:id="rId19"/>
    <p:sldLayoutId id="2147483830" r:id="rId20"/>
    <p:sldLayoutId id="2147483813" r:id="rId21"/>
    <p:sldLayoutId id="2147483814" r:id="rId22"/>
    <p:sldLayoutId id="2147483831" r:id="rId23"/>
    <p:sldLayoutId id="2147483832" r:id="rId24"/>
    <p:sldLayoutId id="2147483860" r:id="rId25"/>
    <p:sldLayoutId id="2147483821" r:id="rId26"/>
    <p:sldLayoutId id="2147483801" r:id="rId27"/>
    <p:sldLayoutId id="2147483844" r:id="rId28"/>
    <p:sldLayoutId id="2147483815" r:id="rId29"/>
    <p:sldLayoutId id="2147483668" r:id="rId30"/>
    <p:sldLayoutId id="2147483862" r:id="rId31"/>
    <p:sldLayoutId id="2147483859" r:id="rId32"/>
    <p:sldLayoutId id="2147483861" r:id="rId33"/>
    <p:sldLayoutId id="2147483804" r:id="rId34"/>
    <p:sldLayoutId id="2147483827" r:id="rId35"/>
    <p:sldLayoutId id="2147483833" r:id="rId36"/>
    <p:sldLayoutId id="2147483834" r:id="rId37"/>
    <p:sldLayoutId id="2147483835" r:id="rId38"/>
    <p:sldLayoutId id="2147483836" r:id="rId39"/>
    <p:sldLayoutId id="2147483837" r:id="rId40"/>
    <p:sldLayoutId id="2147483838" r:id="rId41"/>
    <p:sldLayoutId id="2147483839" r:id="rId42"/>
    <p:sldLayoutId id="2147483840" r:id="rId43"/>
    <p:sldLayoutId id="2147483841" r:id="rId44"/>
    <p:sldLayoutId id="2147483842" r:id="rId45"/>
    <p:sldLayoutId id="2147483843" r:id="rId46"/>
    <p:sldLayoutId id="2147483822" r:id="rId47"/>
    <p:sldLayoutId id="2147483866" r:id="rId48"/>
    <p:sldLayoutId id="2147483867" r:id="rId49"/>
    <p:sldLayoutId id="2147483823" r:id="rId50"/>
    <p:sldLayoutId id="2147483856" r:id="rId51"/>
    <p:sldLayoutId id="2147483824" r:id="rId52"/>
    <p:sldLayoutId id="2147483868" r:id="rId53"/>
    <p:sldLayoutId id="2147483869" r:id="rId54"/>
    <p:sldLayoutId id="2147483667" r:id="rId55"/>
    <p:sldLayoutId id="2147483858" r:id="rId56"/>
    <p:sldLayoutId id="2147483803" r:id="rId57"/>
    <p:sldLayoutId id="2147483870" r:id="rId58"/>
    <p:sldLayoutId id="2147483871" r:id="rId59"/>
    <p:sldLayoutId id="2147483826" r:id="rId60"/>
    <p:sldLayoutId id="2147483845" r:id="rId61"/>
    <p:sldLayoutId id="2147483846" r:id="rId62"/>
    <p:sldLayoutId id="2147483847" r:id="rId63"/>
    <p:sldLayoutId id="2147483848" r:id="rId64"/>
    <p:sldLayoutId id="2147483849" r:id="rId65"/>
    <p:sldLayoutId id="2147483850" r:id="rId66"/>
    <p:sldLayoutId id="2147483851" r:id="rId67"/>
    <p:sldLayoutId id="2147483852" r:id="rId68"/>
    <p:sldLayoutId id="2147483853" r:id="rId69"/>
    <p:sldLayoutId id="2147483854" r:id="rId70"/>
    <p:sldLayoutId id="2147483855" r:id="rId71"/>
    <p:sldLayoutId id="2147483677" r:id="rId72"/>
    <p:sldLayoutId id="2147484024" r:id="rId73"/>
    <p:sldLayoutId id="2147484025" r:id="rId74"/>
    <p:sldLayoutId id="2147484026" r:id="rId75"/>
    <p:sldLayoutId id="2147484027" r:id="rId76"/>
  </p:sldLayoutIdLst>
  <p:transition spd="med"/>
  <p:txStyles>
    <p:titleStyle>
      <a:lvl1pPr marL="0" marR="0" indent="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Arial Medium"/>
        </a:defRPr>
      </a:lvl1pPr>
      <a:lvl2pPr marL="0" marR="0" indent="8572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Arial Medium"/>
        </a:defRPr>
      </a:lvl2pPr>
      <a:lvl3pPr marL="0" marR="0" indent="17145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Arial Medium"/>
        </a:defRPr>
      </a:lvl3pPr>
      <a:lvl4pPr marL="0" marR="0" indent="25717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Arial Medium"/>
        </a:defRPr>
      </a:lvl4pPr>
      <a:lvl5pPr marL="0" marR="0" indent="34290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Arial Medium"/>
        </a:defRPr>
      </a:lvl5pPr>
      <a:lvl6pPr marL="0" marR="0" indent="42862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Arial Medium"/>
        </a:defRPr>
      </a:lvl6pPr>
      <a:lvl7pPr marL="0" marR="0" indent="51435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Arial Medium"/>
        </a:defRPr>
      </a:lvl7pPr>
      <a:lvl8pPr marL="0" marR="0" indent="60007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Arial Medium"/>
        </a:defRPr>
      </a:lvl8pPr>
      <a:lvl9pPr marL="0" marR="0" indent="68580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Arial Medium"/>
        </a:defRPr>
      </a:lvl9pPr>
    </p:titleStyle>
    <p:bodyStyle>
      <a:lvl1pPr marL="0" marR="0" indent="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1pPr>
      <a:lvl2pPr marL="0" marR="0" indent="857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2pPr>
      <a:lvl3pPr marL="0" marR="0" indent="1714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3pPr>
      <a:lvl4pPr marL="0" marR="0" indent="2571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4pPr>
      <a:lvl5pPr marL="0" marR="0" indent="3429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5pPr>
      <a:lvl6pPr marL="0" marR="0" indent="4286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6pPr>
      <a:lvl7pPr marL="0" marR="0" indent="5143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7pPr>
      <a:lvl8pPr marL="0" marR="0" indent="6000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8pPr>
      <a:lvl9pPr marL="0" marR="0" indent="6858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9pPr>
    </p:bodyStyle>
    <p:otherStyle>
      <a:lvl1pPr marL="0" marR="0" indent="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1pPr>
      <a:lvl2pPr marL="0" marR="0" indent="8572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2pPr>
      <a:lvl3pPr marL="0" marR="0" indent="17145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3pPr>
      <a:lvl4pPr marL="0" marR="0" indent="25717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4pPr>
      <a:lvl5pPr marL="0" marR="0" indent="34290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5pPr>
      <a:lvl6pPr marL="0" marR="0" indent="42862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6pPr>
      <a:lvl7pPr marL="0" marR="0" indent="51435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7pPr>
      <a:lvl8pPr marL="0" marR="0" indent="60007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8pPr>
      <a:lvl9pPr marL="0" marR="0" indent="68580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6.xml"/><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6.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4.xml"/><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65138" y="1289704"/>
            <a:ext cx="6045199" cy="1218795"/>
          </a:xfrm>
        </p:spPr>
        <p:txBody>
          <a:bodyPr/>
          <a:lstStyle/>
          <a:p>
            <a:r>
              <a:rPr lang="nl-NL" sz="4400" dirty="0"/>
              <a:t>Verdiepende les Kernenergie</a:t>
            </a:r>
          </a:p>
        </p:txBody>
      </p:sp>
      <p:sp>
        <p:nvSpPr>
          <p:cNvPr id="3" name="Rechthoek 2"/>
          <p:cNvSpPr/>
          <p:nvPr/>
        </p:nvSpPr>
        <p:spPr>
          <a:xfrm>
            <a:off x="465138" y="4530894"/>
            <a:ext cx="5788024" cy="461665"/>
          </a:xfrm>
          <a:prstGeom prst="rect">
            <a:avLst/>
          </a:prstGeom>
        </p:spPr>
        <p:txBody>
          <a:bodyPr wrap="square">
            <a:spAutoFit/>
          </a:bodyPr>
          <a:lstStyle/>
          <a:p>
            <a:pPr algn="l"/>
            <a:r>
              <a:rPr lang="nl-NL" sz="800" b="0" dirty="0">
                <a:solidFill>
                  <a:schemeClr val="bg1"/>
                </a:solidFill>
              </a:rPr>
              <a:t>© NRG Academy 2023 Alle rechten zijn voorbehouden.</a:t>
            </a:r>
          </a:p>
          <a:p>
            <a:pPr algn="l"/>
            <a:r>
              <a:rPr lang="nl-NL" sz="800" b="0" dirty="0">
                <a:solidFill>
                  <a:schemeClr val="bg1"/>
                </a:solidFill>
              </a:rPr>
              <a:t>Niets uit deze uitgave mag worden verveelvoudigd, gekopieerd, gepubliceerd, aangepast of gebruikt in welke vorm dan ook, online en offline, zonder voorafgaande schriftelijke toestemming van NRG Academy.</a:t>
            </a:r>
            <a:endParaRPr lang="nl-NL" sz="800" dirty="0">
              <a:solidFill>
                <a:schemeClr val="bg1"/>
              </a:solidFill>
            </a:endParaRPr>
          </a:p>
        </p:txBody>
      </p:sp>
      <p:sp>
        <p:nvSpPr>
          <p:cNvPr id="4" name="Text Placeholder 1"/>
          <p:cNvSpPr>
            <a:spLocks noGrp="1"/>
          </p:cNvSpPr>
          <p:nvPr>
            <p:ph type="body" sz="quarter" idx="14"/>
          </p:nvPr>
        </p:nvSpPr>
        <p:spPr>
          <a:xfrm>
            <a:off x="527050" y="3405082"/>
            <a:ext cx="5664199" cy="295402"/>
          </a:xfrm>
        </p:spPr>
        <p:txBody>
          <a:bodyPr/>
          <a:lstStyle/>
          <a:p>
            <a:pPr marL="0" marR="0" lvl="0" indent="0" algn="l" defTabSz="412740" rtl="0" eaLnBrk="1" fontAlgn="auto" latinLnBrk="0" hangingPunct="1">
              <a:lnSpc>
                <a:spcPct val="90000"/>
              </a:lnSpc>
              <a:spcBef>
                <a:spcPts val="0"/>
              </a:spcBef>
              <a:spcAft>
                <a:spcPts val="0"/>
              </a:spcAft>
              <a:buClrTx/>
              <a:buSzTx/>
              <a:buFontTx/>
              <a:buNone/>
              <a:tabLst/>
              <a:defRPr/>
            </a:pPr>
            <a:r>
              <a:rPr kumimoji="0" lang="nl-NL" sz="2133" b="1"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Roboto Black"/>
              </a:rPr>
              <a:t>Junior Academy NRG</a:t>
            </a:r>
          </a:p>
        </p:txBody>
      </p:sp>
    </p:spTree>
    <p:extLst>
      <p:ext uri="{BB962C8B-B14F-4D97-AF65-F5344CB8AC3E}">
        <p14:creationId xmlns:p14="http://schemas.microsoft.com/office/powerpoint/2010/main" val="1486261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8D55CCB-2B4E-ABE2-E92F-B182FC6C01F3}"/>
              </a:ext>
            </a:extLst>
          </p:cNvPr>
          <p:cNvSpPr>
            <a:spLocks noGrp="1"/>
          </p:cNvSpPr>
          <p:nvPr>
            <p:ph type="body" sz="quarter" idx="21"/>
          </p:nvPr>
        </p:nvSpPr>
        <p:spPr/>
        <p:txBody>
          <a:bodyPr/>
          <a:lstStyle/>
          <a:p>
            <a:r>
              <a:rPr lang="nl-NL" dirty="0" err="1"/>
              <a:t>Subkritisch</a:t>
            </a:r>
            <a:endParaRPr lang="nl-NL" dirty="0"/>
          </a:p>
        </p:txBody>
      </p:sp>
      <p:sp>
        <p:nvSpPr>
          <p:cNvPr id="3" name="Tijdelijke aanduiding voor tekst 2">
            <a:extLst>
              <a:ext uri="{FF2B5EF4-FFF2-40B4-BE49-F238E27FC236}">
                <a16:creationId xmlns:a16="http://schemas.microsoft.com/office/drawing/2014/main" id="{129904C0-03A9-3AE4-131A-5853C570C921}"/>
              </a:ext>
            </a:extLst>
          </p:cNvPr>
          <p:cNvSpPr>
            <a:spLocks noGrp="1"/>
          </p:cNvSpPr>
          <p:nvPr>
            <p:ph type="body" sz="quarter" idx="24"/>
          </p:nvPr>
        </p:nvSpPr>
        <p:spPr/>
        <p:txBody>
          <a:bodyPr/>
          <a:lstStyle/>
          <a:p>
            <a:endParaRPr lang="nl-NL"/>
          </a:p>
        </p:txBody>
      </p:sp>
      <p:sp>
        <p:nvSpPr>
          <p:cNvPr id="4" name="Tijdelijke aanduiding voor tekst 3">
            <a:extLst>
              <a:ext uri="{FF2B5EF4-FFF2-40B4-BE49-F238E27FC236}">
                <a16:creationId xmlns:a16="http://schemas.microsoft.com/office/drawing/2014/main" id="{6843E736-D9B1-4FE3-C510-B247597E8F3F}"/>
              </a:ext>
            </a:extLst>
          </p:cNvPr>
          <p:cNvSpPr>
            <a:spLocks noGrp="1"/>
          </p:cNvSpPr>
          <p:nvPr>
            <p:ph type="body" sz="quarter" idx="23"/>
          </p:nvPr>
        </p:nvSpPr>
        <p:spPr/>
        <p:txBody>
          <a:bodyPr/>
          <a:lstStyle/>
          <a:p>
            <a:r>
              <a:rPr lang="nl-NL" sz="2000" dirty="0"/>
              <a:t>Als elke kernsplijting:</a:t>
            </a:r>
          </a:p>
          <a:p>
            <a:r>
              <a:rPr lang="nl-NL" sz="2000" b="1" dirty="0"/>
              <a:t>Minder dan één </a:t>
            </a:r>
            <a:r>
              <a:rPr lang="nl-NL" sz="2000" dirty="0"/>
              <a:t>nieuwe splijting veroorzaakt (</a:t>
            </a:r>
            <a:r>
              <a:rPr lang="nl-NL" sz="2000" b="1" dirty="0" err="1"/>
              <a:t>subkritisch</a:t>
            </a:r>
            <a:r>
              <a:rPr lang="nl-NL" sz="2000" b="1" dirty="0"/>
              <a:t>) </a:t>
            </a:r>
            <a:r>
              <a:rPr lang="nl-NL" sz="2000" dirty="0"/>
              <a:t>dooft de kettingreactie uit</a:t>
            </a:r>
            <a:endParaRPr lang="nl-NL" sz="2000" b="1" dirty="0"/>
          </a:p>
          <a:p>
            <a:endParaRPr lang="nl-NL" dirty="0"/>
          </a:p>
        </p:txBody>
      </p:sp>
      <p:sp>
        <p:nvSpPr>
          <p:cNvPr id="5" name="Tijdelijke aanduiding voor tekst 4">
            <a:extLst>
              <a:ext uri="{FF2B5EF4-FFF2-40B4-BE49-F238E27FC236}">
                <a16:creationId xmlns:a16="http://schemas.microsoft.com/office/drawing/2014/main" id="{28A531CB-FE6C-9213-AF42-791662801C13}"/>
              </a:ext>
            </a:extLst>
          </p:cNvPr>
          <p:cNvSpPr>
            <a:spLocks noGrp="1"/>
          </p:cNvSpPr>
          <p:nvPr>
            <p:ph type="body" sz="quarter" idx="26"/>
          </p:nvPr>
        </p:nvSpPr>
        <p:spPr/>
        <p:txBody>
          <a:bodyPr/>
          <a:lstStyle/>
          <a:p>
            <a:endParaRPr lang="nl-NL"/>
          </a:p>
        </p:txBody>
      </p:sp>
    </p:spTree>
    <p:extLst>
      <p:ext uri="{BB962C8B-B14F-4D97-AF65-F5344CB8AC3E}">
        <p14:creationId xmlns:p14="http://schemas.microsoft.com/office/powerpoint/2010/main" val="3023542518"/>
      </p:ext>
    </p:extLst>
  </p:cSld>
  <p:clrMapOvr>
    <a:masterClrMapping/>
  </p:clrMapOvr>
  <p:transition spd="slow">
    <p:push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FB2F84A-8E16-DFD3-2D5C-02B6DF3E14AF}"/>
              </a:ext>
            </a:extLst>
          </p:cNvPr>
          <p:cNvSpPr>
            <a:spLocks noGrp="1"/>
          </p:cNvSpPr>
          <p:nvPr>
            <p:ph type="body" sz="quarter" idx="21"/>
          </p:nvPr>
        </p:nvSpPr>
        <p:spPr/>
        <p:txBody>
          <a:bodyPr/>
          <a:lstStyle/>
          <a:p>
            <a:r>
              <a:rPr lang="nl-NL" dirty="0"/>
              <a:t>Kritisch</a:t>
            </a:r>
          </a:p>
        </p:txBody>
      </p:sp>
      <p:sp>
        <p:nvSpPr>
          <p:cNvPr id="3" name="Tijdelijke aanduiding voor tekst 2">
            <a:extLst>
              <a:ext uri="{FF2B5EF4-FFF2-40B4-BE49-F238E27FC236}">
                <a16:creationId xmlns:a16="http://schemas.microsoft.com/office/drawing/2014/main" id="{B331FC5C-A723-AF22-30EC-A49BA7E8BAE1}"/>
              </a:ext>
            </a:extLst>
          </p:cNvPr>
          <p:cNvSpPr>
            <a:spLocks noGrp="1"/>
          </p:cNvSpPr>
          <p:nvPr>
            <p:ph type="body" sz="quarter" idx="24"/>
          </p:nvPr>
        </p:nvSpPr>
        <p:spPr/>
        <p:txBody>
          <a:bodyPr/>
          <a:lstStyle/>
          <a:p>
            <a:endParaRPr lang="nl-NL"/>
          </a:p>
        </p:txBody>
      </p:sp>
      <p:sp>
        <p:nvSpPr>
          <p:cNvPr id="4" name="Tijdelijke aanduiding voor tekst 3">
            <a:extLst>
              <a:ext uri="{FF2B5EF4-FFF2-40B4-BE49-F238E27FC236}">
                <a16:creationId xmlns:a16="http://schemas.microsoft.com/office/drawing/2014/main" id="{1567722C-2285-C192-C0AA-D5E692888248}"/>
              </a:ext>
            </a:extLst>
          </p:cNvPr>
          <p:cNvSpPr>
            <a:spLocks noGrp="1"/>
          </p:cNvSpPr>
          <p:nvPr>
            <p:ph type="body" sz="quarter" idx="23"/>
          </p:nvPr>
        </p:nvSpPr>
        <p:spPr/>
        <p:txBody>
          <a:bodyPr/>
          <a:lstStyle/>
          <a:p>
            <a:r>
              <a:rPr lang="nl-NL" sz="2000" dirty="0"/>
              <a:t>Als elke kernsplijting:</a:t>
            </a:r>
            <a:endParaRPr lang="nl-NL" sz="2000" b="1" dirty="0"/>
          </a:p>
          <a:p>
            <a:r>
              <a:rPr lang="nl-NL" sz="2000" b="1" dirty="0"/>
              <a:t>Precies één </a:t>
            </a:r>
            <a:r>
              <a:rPr lang="nl-NL" sz="2000" dirty="0"/>
              <a:t>andere splijting veroorzaakt (</a:t>
            </a:r>
            <a:r>
              <a:rPr lang="nl-NL" sz="2000" b="1" dirty="0"/>
              <a:t>kritisch)</a:t>
            </a:r>
            <a:r>
              <a:rPr lang="nl-NL" sz="2000" dirty="0"/>
              <a:t> is er sprake van een stabiele kettingreactie</a:t>
            </a:r>
          </a:p>
          <a:p>
            <a:endParaRPr lang="nl-NL" dirty="0"/>
          </a:p>
          <a:p>
            <a:endParaRPr lang="nl-NL" sz="2000" dirty="0"/>
          </a:p>
          <a:p>
            <a:r>
              <a:rPr lang="nl-NL" sz="2000" dirty="0"/>
              <a:t>Normale operatie </a:t>
            </a:r>
            <a:r>
              <a:rPr lang="nl-NL" dirty="0">
                <a:sym typeface="Wingdings" panose="05000000000000000000" pitchFamily="2" charset="2"/>
              </a:rPr>
              <a:t> Kritisch</a:t>
            </a:r>
            <a:endParaRPr lang="nl-NL" sz="2000" dirty="0"/>
          </a:p>
          <a:p>
            <a:pPr marL="342900" indent="-342900">
              <a:buFont typeface="Arial" panose="020B0604020202020204" pitchFamily="34" charset="0"/>
              <a:buChar char="•"/>
            </a:pPr>
            <a:r>
              <a:rPr lang="nl-NL" sz="2000" dirty="0">
                <a:sym typeface="Wingdings" panose="05000000000000000000" pitchFamily="2" charset="2"/>
              </a:rPr>
              <a:t>Regelstaven die neutronen afvangen</a:t>
            </a:r>
            <a:endParaRPr lang="nl-NL" sz="2000" dirty="0"/>
          </a:p>
          <a:p>
            <a:endParaRPr lang="nl-NL" dirty="0"/>
          </a:p>
        </p:txBody>
      </p:sp>
      <p:sp>
        <p:nvSpPr>
          <p:cNvPr id="5" name="Tijdelijke aanduiding voor tekst 4">
            <a:extLst>
              <a:ext uri="{FF2B5EF4-FFF2-40B4-BE49-F238E27FC236}">
                <a16:creationId xmlns:a16="http://schemas.microsoft.com/office/drawing/2014/main" id="{405BDD9A-0D80-3800-5F9D-FEC941B97953}"/>
              </a:ext>
            </a:extLst>
          </p:cNvPr>
          <p:cNvSpPr>
            <a:spLocks noGrp="1"/>
          </p:cNvSpPr>
          <p:nvPr>
            <p:ph type="body" sz="quarter" idx="26"/>
          </p:nvPr>
        </p:nvSpPr>
        <p:spPr/>
        <p:txBody>
          <a:bodyPr/>
          <a:lstStyle/>
          <a:p>
            <a:endParaRPr lang="nl-NL" dirty="0"/>
          </a:p>
        </p:txBody>
      </p:sp>
    </p:spTree>
    <p:extLst>
      <p:ext uri="{BB962C8B-B14F-4D97-AF65-F5344CB8AC3E}">
        <p14:creationId xmlns:p14="http://schemas.microsoft.com/office/powerpoint/2010/main" val="3143445225"/>
      </p:ext>
    </p:extLst>
  </p:cSld>
  <p:clrMapOvr>
    <a:masterClrMapping/>
  </p:clrMapOvr>
  <p:transition spd="slow">
    <p:push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C5B0595-6A71-4376-877F-42F4DA4CBFAE}"/>
              </a:ext>
            </a:extLst>
          </p:cNvPr>
          <p:cNvSpPr>
            <a:spLocks noGrp="1"/>
          </p:cNvSpPr>
          <p:nvPr>
            <p:ph type="body" sz="quarter" idx="21"/>
          </p:nvPr>
        </p:nvSpPr>
        <p:spPr/>
        <p:txBody>
          <a:bodyPr/>
          <a:lstStyle/>
          <a:p>
            <a:r>
              <a:rPr lang="nl-NL" dirty="0"/>
              <a:t>Opgaven maken</a:t>
            </a:r>
            <a:endParaRPr lang="en-NL" dirty="0"/>
          </a:p>
        </p:txBody>
      </p:sp>
      <p:sp>
        <p:nvSpPr>
          <p:cNvPr id="4" name="Tijdelijke aanduiding voor tekst 3">
            <a:extLst>
              <a:ext uri="{FF2B5EF4-FFF2-40B4-BE49-F238E27FC236}">
                <a16:creationId xmlns:a16="http://schemas.microsoft.com/office/drawing/2014/main" id="{5B88B6E1-400B-59B6-986E-F6DBC5B0A5C7}"/>
              </a:ext>
            </a:extLst>
          </p:cNvPr>
          <p:cNvSpPr>
            <a:spLocks noGrp="1"/>
          </p:cNvSpPr>
          <p:nvPr>
            <p:ph type="body" sz="quarter" idx="24"/>
          </p:nvPr>
        </p:nvSpPr>
        <p:spPr/>
        <p:txBody>
          <a:bodyPr/>
          <a:lstStyle/>
          <a:p>
            <a:endParaRPr lang="nl-NL"/>
          </a:p>
        </p:txBody>
      </p:sp>
      <p:sp>
        <p:nvSpPr>
          <p:cNvPr id="5" name="Text Placeholder 4"/>
          <p:cNvSpPr>
            <a:spLocks noGrp="1"/>
          </p:cNvSpPr>
          <p:nvPr>
            <p:ph type="body" sz="quarter" idx="23"/>
          </p:nvPr>
        </p:nvSpPr>
        <p:spPr>
          <a:xfrm>
            <a:off x="739727" y="1226823"/>
            <a:ext cx="5617912" cy="3124262"/>
          </a:xfrm>
        </p:spPr>
        <p:txBody>
          <a:bodyPr>
            <a:normAutofit/>
          </a:bodyPr>
          <a:lstStyle/>
          <a:p>
            <a:endParaRPr lang="nl-NL" sz="1800" dirty="0"/>
          </a:p>
          <a:p>
            <a:endParaRPr lang="nl-NL" sz="1800" dirty="0"/>
          </a:p>
          <a:p>
            <a:r>
              <a:rPr lang="nl-NL" sz="1500" dirty="0"/>
              <a:t>Maak nu de bijbehorende opgaven uit hoofdstuk 3 (Blz. </a:t>
            </a:r>
            <a:r>
              <a:rPr lang="nl-NL" sz="1500"/>
              <a:t>12)</a:t>
            </a:r>
            <a:endParaRPr lang="nl-NL" sz="1500" dirty="0"/>
          </a:p>
        </p:txBody>
      </p:sp>
      <p:sp>
        <p:nvSpPr>
          <p:cNvPr id="6" name="Tijdelijke aanduiding voor tekst 5">
            <a:extLst>
              <a:ext uri="{FF2B5EF4-FFF2-40B4-BE49-F238E27FC236}">
                <a16:creationId xmlns:a16="http://schemas.microsoft.com/office/drawing/2014/main" id="{1D74898D-FB53-7FC3-105D-4391A84020BB}"/>
              </a:ext>
            </a:extLst>
          </p:cNvPr>
          <p:cNvSpPr>
            <a:spLocks noGrp="1"/>
          </p:cNvSpPr>
          <p:nvPr>
            <p:ph type="body" sz="quarter" idx="26"/>
          </p:nvPr>
        </p:nvSpPr>
        <p:spPr/>
        <p:txBody>
          <a:bodyPr/>
          <a:lstStyle/>
          <a:p>
            <a:endParaRPr lang="nl-NL"/>
          </a:p>
        </p:txBody>
      </p:sp>
      <p:sp>
        <p:nvSpPr>
          <p:cNvPr id="8" name="Oval 7"/>
          <p:cNvSpPr/>
          <p:nvPr/>
        </p:nvSpPr>
        <p:spPr>
          <a:xfrm>
            <a:off x="133643" y="4647799"/>
            <a:ext cx="274320" cy="692468"/>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5479"/>
            <a:endParaRPr lang="en-GB" sz="3200">
              <a:solidFill>
                <a:srgbClr val="FFFFFF"/>
              </a:solidFill>
              <a:sym typeface="Arial Medium"/>
            </a:endParaRPr>
          </a:p>
        </p:txBody>
      </p:sp>
    </p:spTree>
    <p:extLst>
      <p:ext uri="{BB962C8B-B14F-4D97-AF65-F5344CB8AC3E}">
        <p14:creationId xmlns:p14="http://schemas.microsoft.com/office/powerpoint/2010/main" val="226209675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133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ED3224A-05B8-6469-3E90-4F5BF7C685C8}"/>
              </a:ext>
            </a:extLst>
          </p:cNvPr>
          <p:cNvSpPr>
            <a:spLocks noGrp="1"/>
          </p:cNvSpPr>
          <p:nvPr>
            <p:ph type="body" sz="quarter" idx="21"/>
          </p:nvPr>
        </p:nvSpPr>
        <p:spPr/>
        <p:txBody>
          <a:bodyPr/>
          <a:lstStyle/>
          <a:p>
            <a:r>
              <a:rPr lang="nl-NL" dirty="0"/>
              <a:t>Leerdoelen</a:t>
            </a:r>
          </a:p>
        </p:txBody>
      </p:sp>
      <p:sp>
        <p:nvSpPr>
          <p:cNvPr id="3" name="Tijdelijke aanduiding voor tekst 2">
            <a:extLst>
              <a:ext uri="{FF2B5EF4-FFF2-40B4-BE49-F238E27FC236}">
                <a16:creationId xmlns:a16="http://schemas.microsoft.com/office/drawing/2014/main" id="{E6630BE2-1DF1-5EA5-D233-A5EACC13E338}"/>
              </a:ext>
            </a:extLst>
          </p:cNvPr>
          <p:cNvSpPr>
            <a:spLocks noGrp="1"/>
          </p:cNvSpPr>
          <p:nvPr>
            <p:ph type="body" sz="quarter" idx="24"/>
          </p:nvPr>
        </p:nvSpPr>
        <p:spPr/>
        <p:txBody>
          <a:bodyPr/>
          <a:lstStyle/>
          <a:p>
            <a:endParaRPr lang="nl-NL"/>
          </a:p>
        </p:txBody>
      </p:sp>
      <mc:AlternateContent xmlns:mc="http://schemas.openxmlformats.org/markup-compatibility/2006" xmlns:a14="http://schemas.microsoft.com/office/drawing/2010/main">
        <mc:Choice Requires="a14">
          <p:sp>
            <p:nvSpPr>
              <p:cNvPr id="4" name="Tijdelijke aanduiding voor tekst 3">
                <a:extLst>
                  <a:ext uri="{FF2B5EF4-FFF2-40B4-BE49-F238E27FC236}">
                    <a16:creationId xmlns:a16="http://schemas.microsoft.com/office/drawing/2014/main" id="{706848BB-C933-FE7A-A12F-DF2A26006082}"/>
                  </a:ext>
                </a:extLst>
              </p:cNvPr>
              <p:cNvSpPr>
                <a:spLocks noGrp="1"/>
              </p:cNvSpPr>
              <p:nvPr>
                <p:ph type="body" sz="quarter" idx="23"/>
              </p:nvPr>
            </p:nvSpPr>
            <p:spPr>
              <a:xfrm>
                <a:off x="766659" y="1009619"/>
                <a:ext cx="7637615" cy="3735802"/>
              </a:xfrm>
            </p:spPr>
            <p:txBody>
              <a:bodyPr>
                <a:normAutofit/>
              </a:bodyPr>
              <a:lstStyle/>
              <a:p>
                <a:r>
                  <a:rPr lang="nl-NL" sz="1600" dirty="0"/>
                  <a:t>Aan het einde van de les kan je…</a:t>
                </a:r>
              </a:p>
              <a:p>
                <a:pPr marL="342900" indent="-342900">
                  <a:buFont typeface="Arial" panose="020B0604020202020204" pitchFamily="34" charset="0"/>
                  <a:buChar char="•"/>
                </a:pPr>
                <a:endParaRPr lang="nl-NL" sz="1400" dirty="0"/>
              </a:p>
              <a:p>
                <a:pPr marL="342900" indent="-342900">
                  <a:buFont typeface="Arial" panose="020B0604020202020204" pitchFamily="34" charset="0"/>
                  <a:buChar char="•"/>
                </a:pPr>
                <a:r>
                  <a:rPr lang="nl-NL" sz="1400" dirty="0"/>
                  <a:t>	Herkennen dat er een verschil in massa is tussen losse deeltjes en een volledige kern;</a:t>
                </a:r>
              </a:p>
              <a:p>
                <a:pPr marL="342900" indent="-342900">
                  <a:buFont typeface="Arial" panose="020B0604020202020204" pitchFamily="34" charset="0"/>
                  <a:buChar char="•"/>
                </a:pPr>
                <a:r>
                  <a:rPr lang="nl-NL" sz="1400" dirty="0"/>
                  <a:t>	De wet van behoud van energie uitleggen;</a:t>
                </a:r>
              </a:p>
              <a:p>
                <a:pPr marL="342900" indent="-342900">
                  <a:buFont typeface="Arial" panose="020B0604020202020204" pitchFamily="34" charset="0"/>
                  <a:buChar char="•"/>
                </a:pPr>
                <a:r>
                  <a:rPr lang="nl-NL" sz="1400" dirty="0"/>
                  <a:t>	Het massadefect berekenen (m.b.v. gegevens uit BINAS);</a:t>
                </a:r>
              </a:p>
              <a:p>
                <a:pPr marL="342900" indent="-342900">
                  <a:buFont typeface="Arial" panose="020B0604020202020204" pitchFamily="34" charset="0"/>
                  <a:buChar char="•"/>
                </a:pPr>
                <a:r>
                  <a:rPr lang="nl-NL" sz="1400" dirty="0"/>
                  <a:t>	Het energiedefect berekenen met de formule: </a:t>
                </a:r>
                <a:r>
                  <a:rPr lang="nl-NL" sz="1400" dirty="0">
                    <a:latin typeface="Calibri" panose="020F0502020204030204" pitchFamily="34" charset="0"/>
                    <a:ea typeface="Calibri" panose="020F0502020204030204" pitchFamily="34" charset="0"/>
                    <a:cs typeface="Mangal" panose="02040503050203030202" pitchFamily="18" charset="0"/>
                  </a:rPr>
                  <a:t> </a:t>
                </a:r>
                <a14:m>
                  <m:oMath xmlns:m="http://schemas.openxmlformats.org/officeDocument/2006/math">
                    <m:r>
                      <m:rPr>
                        <m:sty m:val="p"/>
                      </m:rPr>
                      <a:rPr lang="el-GR" sz="1400">
                        <a:latin typeface="Cambria Math" panose="02040503050406030204" pitchFamily="18" charset="0"/>
                        <a:ea typeface="Calibri" panose="020F0502020204030204" pitchFamily="34" charset="0"/>
                        <a:cs typeface="Mangal" panose="02040503050203030202" pitchFamily="18" charset="0"/>
                      </a:rPr>
                      <m:t>Δ</m:t>
                    </m:r>
                    <m:r>
                      <m:rPr>
                        <m:sty m:val="p"/>
                      </m:rPr>
                      <a:rPr lang="nl-NL" sz="1400">
                        <a:latin typeface="Cambria Math" panose="02040503050406030204" pitchFamily="18" charset="0"/>
                        <a:ea typeface="Calibri" panose="020F0502020204030204" pitchFamily="34" charset="0"/>
                        <a:cs typeface="Mangal" panose="02040503050203030202" pitchFamily="18" charset="0"/>
                      </a:rPr>
                      <m:t>E</m:t>
                    </m:r>
                    <m:r>
                      <a:rPr lang="nl-NL" sz="1400">
                        <a:latin typeface="Cambria Math" panose="02040503050406030204" pitchFamily="18" charset="0"/>
                        <a:ea typeface="Calibri" panose="020F0502020204030204" pitchFamily="34" charset="0"/>
                        <a:cs typeface="Mangal" panose="02040503050203030202" pitchFamily="18" charset="0"/>
                      </a:rPr>
                      <m:t>=</m:t>
                    </m:r>
                    <m:r>
                      <m:rPr>
                        <m:sty m:val="p"/>
                      </m:rPr>
                      <a:rPr lang="el-GR" sz="1400">
                        <a:latin typeface="Cambria Math" panose="02040503050406030204" pitchFamily="18" charset="0"/>
                        <a:ea typeface="Calibri" panose="020F0502020204030204" pitchFamily="34" charset="0"/>
                        <a:cs typeface="Mangal" panose="02040503050203030202" pitchFamily="18" charset="0"/>
                      </a:rPr>
                      <m:t>Δ</m:t>
                    </m:r>
                    <m:r>
                      <m:rPr>
                        <m:sty m:val="p"/>
                      </m:rPr>
                      <a:rPr lang="nl-NL" sz="1400">
                        <a:latin typeface="Cambria Math" panose="02040503050406030204" pitchFamily="18" charset="0"/>
                        <a:ea typeface="Calibri" panose="020F0502020204030204" pitchFamily="34" charset="0"/>
                        <a:cs typeface="Mangal" panose="02040503050203030202" pitchFamily="18" charset="0"/>
                      </a:rPr>
                      <m:t>m</m:t>
                    </m:r>
                    <m:r>
                      <a:rPr lang="nl-NL" sz="1400">
                        <a:latin typeface="Cambria Math" panose="02040503050406030204" pitchFamily="18" charset="0"/>
                        <a:ea typeface="Calibri" panose="020F0502020204030204" pitchFamily="34" charset="0"/>
                        <a:cs typeface="Mangal" panose="02040503050203030202" pitchFamily="18" charset="0"/>
                      </a:rPr>
                      <m:t>·</m:t>
                    </m:r>
                    <m:sSup>
                      <m:sSupPr>
                        <m:ctrlPr>
                          <a:rPr lang="nl-NL" sz="1400" i="1">
                            <a:latin typeface="Cambria Math" panose="02040503050406030204" pitchFamily="18" charset="0"/>
                          </a:rPr>
                        </m:ctrlPr>
                      </m:sSupPr>
                      <m:e>
                        <m:r>
                          <m:rPr>
                            <m:sty m:val="p"/>
                          </m:rPr>
                          <a:rPr lang="nl-NL" sz="1400">
                            <a:latin typeface="Cambria Math" panose="02040503050406030204" pitchFamily="18" charset="0"/>
                            <a:ea typeface="Calibri" panose="020F0502020204030204" pitchFamily="34" charset="0"/>
                            <a:cs typeface="Mangal" panose="02040503050203030202" pitchFamily="18" charset="0"/>
                          </a:rPr>
                          <m:t>c</m:t>
                        </m:r>
                      </m:e>
                      <m:sup>
                        <m:r>
                          <a:rPr lang="nl-NL" sz="1400">
                            <a:latin typeface="Cambria Math" panose="02040503050406030204" pitchFamily="18" charset="0"/>
                            <a:ea typeface="Calibri" panose="020F0502020204030204" pitchFamily="34" charset="0"/>
                            <a:cs typeface="Mangal" panose="02040503050203030202" pitchFamily="18" charset="0"/>
                          </a:rPr>
                          <m:t>2</m:t>
                        </m:r>
                      </m:sup>
                    </m:sSup>
                  </m:oMath>
                </a14:m>
                <a:r>
                  <a:rPr lang="nl-NL" sz="1400" dirty="0"/>
                  <a:t>;</a:t>
                </a:r>
              </a:p>
              <a:p>
                <a:pPr marL="342900" indent="-342900">
                  <a:buFont typeface="Arial" panose="020B0604020202020204" pitchFamily="34" charset="0"/>
                  <a:buChar char="•"/>
                </a:pPr>
                <a:r>
                  <a:rPr lang="nl-NL" sz="1400" dirty="0"/>
                  <a:t>	De eenheden u, </a:t>
                </a:r>
                <a:r>
                  <a:rPr lang="nl-NL" sz="1400" dirty="0" err="1"/>
                  <a:t>MeV</a:t>
                </a:r>
                <a:r>
                  <a:rPr lang="nl-NL" sz="1400" dirty="0"/>
                  <a:t> en Joule omrekenen;</a:t>
                </a:r>
              </a:p>
              <a:p>
                <a:pPr marL="342900" indent="-342900">
                  <a:buFont typeface="Arial" panose="020B0604020202020204" pitchFamily="34" charset="0"/>
                  <a:buChar char="•"/>
                </a:pPr>
                <a:r>
                  <a:rPr lang="nl-NL" sz="1400" dirty="0"/>
                  <a:t>	Begrippen ‘</a:t>
                </a:r>
                <a:r>
                  <a:rPr lang="nl-NL" sz="1400" dirty="0" err="1"/>
                  <a:t>subkritisch</a:t>
                </a:r>
                <a:r>
                  <a:rPr lang="nl-NL" sz="1400" dirty="0"/>
                  <a:t>’, ‘kritisch’ en ‘superkritisch’ uitleggen.</a:t>
                </a:r>
              </a:p>
            </p:txBody>
          </p:sp>
        </mc:Choice>
        <mc:Fallback xmlns="">
          <p:sp>
            <p:nvSpPr>
              <p:cNvPr id="4" name="Tijdelijke aanduiding voor tekst 3">
                <a:extLst>
                  <a:ext uri="{FF2B5EF4-FFF2-40B4-BE49-F238E27FC236}">
                    <a16:creationId xmlns:a16="http://schemas.microsoft.com/office/drawing/2014/main" id="{706848BB-C933-FE7A-A12F-DF2A26006082}"/>
                  </a:ext>
                </a:extLst>
              </p:cNvPr>
              <p:cNvSpPr>
                <a:spLocks noGrp="1" noRot="1" noChangeAspect="1" noMove="1" noResize="1" noEditPoints="1" noAdjustHandles="1" noChangeArrowheads="1" noChangeShapeType="1" noTextEdit="1"/>
              </p:cNvSpPr>
              <p:nvPr>
                <p:ph type="body" sz="quarter" idx="23"/>
              </p:nvPr>
            </p:nvSpPr>
            <p:spPr>
              <a:xfrm>
                <a:off x="766659" y="1009619"/>
                <a:ext cx="7637615" cy="3735802"/>
              </a:xfrm>
              <a:blipFill>
                <a:blip r:embed="rId3"/>
                <a:stretch>
                  <a:fillRect l="-1676" t="-1144"/>
                </a:stretch>
              </a:blipFill>
            </p:spPr>
            <p:txBody>
              <a:bodyPr/>
              <a:lstStyle/>
              <a:p>
                <a:r>
                  <a:rPr lang="nl-NL">
                    <a:noFill/>
                  </a:rPr>
                  <a:t> </a:t>
                </a:r>
              </a:p>
            </p:txBody>
          </p:sp>
        </mc:Fallback>
      </mc:AlternateContent>
      <p:sp>
        <p:nvSpPr>
          <p:cNvPr id="5" name="Tijdelijke aanduiding voor tekst 4">
            <a:extLst>
              <a:ext uri="{FF2B5EF4-FFF2-40B4-BE49-F238E27FC236}">
                <a16:creationId xmlns:a16="http://schemas.microsoft.com/office/drawing/2014/main" id="{8B3E864F-1F58-7092-7F81-E6D93F56382D}"/>
              </a:ext>
            </a:extLst>
          </p:cNvPr>
          <p:cNvSpPr>
            <a:spLocks noGrp="1"/>
          </p:cNvSpPr>
          <p:nvPr>
            <p:ph type="body" sz="quarter" idx="26"/>
          </p:nvPr>
        </p:nvSpPr>
        <p:spPr/>
        <p:txBody>
          <a:bodyPr/>
          <a:lstStyle/>
          <a:p>
            <a:endParaRPr lang="nl-NL"/>
          </a:p>
        </p:txBody>
      </p:sp>
    </p:spTree>
    <p:extLst>
      <p:ext uri="{BB962C8B-B14F-4D97-AF65-F5344CB8AC3E}">
        <p14:creationId xmlns:p14="http://schemas.microsoft.com/office/powerpoint/2010/main" val="185446899"/>
      </p:ext>
    </p:extLst>
  </p:cSld>
  <p:clrMapOvr>
    <a:masterClrMapping/>
  </p:clrMapOvr>
  <p:transition spd="slow">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normAutofit/>
          </a:bodyPr>
          <a:lstStyle/>
          <a:p>
            <a:r>
              <a:rPr lang="en-US" dirty="0" err="1"/>
              <a:t>Kernsplijting</a:t>
            </a:r>
            <a:endParaRPr lang="en-US" dirty="0"/>
          </a:p>
        </p:txBody>
      </p:sp>
      <p:sp>
        <p:nvSpPr>
          <p:cNvPr id="4" name="Tijdelijke aanduiding voor tekst 3">
            <a:extLst>
              <a:ext uri="{FF2B5EF4-FFF2-40B4-BE49-F238E27FC236}">
                <a16:creationId xmlns:a16="http://schemas.microsoft.com/office/drawing/2014/main" id="{857E386D-3A88-EEAE-C258-C04C726B8563}"/>
              </a:ext>
            </a:extLst>
          </p:cNvPr>
          <p:cNvSpPr>
            <a:spLocks noGrp="1"/>
          </p:cNvSpPr>
          <p:nvPr>
            <p:ph type="body" sz="quarter" idx="24"/>
          </p:nvPr>
        </p:nvSpPr>
        <p:spPr/>
        <p:txBody>
          <a:bodyPr/>
          <a:lstStyle/>
          <a:p>
            <a:endParaRPr lang="nl-NL"/>
          </a:p>
        </p:txBody>
      </p:sp>
      <p:sp>
        <p:nvSpPr>
          <p:cNvPr id="7" name="Tijdelijke aanduiding voor tekst 6">
            <a:extLst>
              <a:ext uri="{FF2B5EF4-FFF2-40B4-BE49-F238E27FC236}">
                <a16:creationId xmlns:a16="http://schemas.microsoft.com/office/drawing/2014/main" id="{9E3464FE-FCF3-FE19-ADD0-3D182ECD244B}"/>
              </a:ext>
            </a:extLst>
          </p:cNvPr>
          <p:cNvSpPr>
            <a:spLocks noGrp="1"/>
          </p:cNvSpPr>
          <p:nvPr>
            <p:ph type="body" sz="quarter" idx="26"/>
          </p:nvPr>
        </p:nvSpPr>
        <p:spPr/>
        <p:txBody>
          <a:bodyPr/>
          <a:lstStyle/>
          <a:p>
            <a:endParaRPr lang="nl-NL"/>
          </a:p>
        </p:txBody>
      </p:sp>
      <p:cxnSp>
        <p:nvCxnSpPr>
          <p:cNvPr id="12" name="Straight Arrow Connector 11"/>
          <p:cNvCxnSpPr/>
          <p:nvPr/>
        </p:nvCxnSpPr>
        <p:spPr>
          <a:xfrm>
            <a:off x="8018833" y="2715202"/>
            <a:ext cx="302858" cy="0"/>
          </a:xfrm>
          <a:prstGeom prst="straightConnector1">
            <a:avLst/>
          </a:prstGeom>
          <a:noFill/>
          <a:ln w="2540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9" name="Oval 18"/>
          <p:cNvSpPr/>
          <p:nvPr/>
        </p:nvSpPr>
        <p:spPr>
          <a:xfrm>
            <a:off x="86400" y="4625666"/>
            <a:ext cx="288000" cy="692468"/>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5479"/>
            <a:endParaRPr lang="en-GB" sz="3200">
              <a:solidFill>
                <a:srgbClr val="FFFFFF"/>
              </a:solidFill>
              <a:latin typeface="Arial"/>
              <a:cs typeface="Arial"/>
              <a:sym typeface="Arial Medium"/>
            </a:endParaRPr>
          </a:p>
        </p:txBody>
      </p:sp>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BBA9C308-5B41-B473-DF06-221005BC8CBA}"/>
                  </a:ext>
                </a:extLst>
              </p:cNvPr>
              <p:cNvSpPr txBox="1">
                <a:spLocks/>
              </p:cNvSpPr>
              <p:nvPr/>
            </p:nvSpPr>
            <p:spPr>
              <a:xfrm>
                <a:off x="739726" y="1226823"/>
                <a:ext cx="5849332" cy="3398843"/>
              </a:xfrm>
              <a:prstGeom prst="rect">
                <a:avLst/>
              </a:prstGeom>
            </p:spPr>
            <p:txBody>
              <a:bodyPr vert="horz" lIns="0" tIns="0" rIns="0" bIns="0" rtlCol="0">
                <a:noAutofit/>
              </a:bodyPr>
              <a:lstStyle>
                <a:lvl1pPr marL="0" marR="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kumimoji="0" lang="en-US" sz="2000" b="0" i="0" u="none" strike="noStrike" cap="none" spc="0" normalizeH="0" baseline="0">
                    <a:ln>
                      <a:noFill/>
                    </a:ln>
                    <a:solidFill>
                      <a:srgbClr val="000000"/>
                    </a:solidFill>
                    <a:effectLst/>
                    <a:uFillTx/>
                    <a:latin typeface="Arial" panose="020B0604020202020204" pitchFamily="34" charset="0"/>
                    <a:ea typeface="Roboto Light"/>
                    <a:cs typeface="Arial" panose="020B0604020202020204" pitchFamily="34" charset="0"/>
                    <a:sym typeface="Helvetica Neue"/>
                  </a:defRPr>
                </a:lvl1pPr>
                <a:lvl2pPr marL="324000" marR="0" indent="-324000" algn="l" defTabSz="309563" rtl="0" eaLnBrk="1" latinLnBrk="0" hangingPunct="1">
                  <a:lnSpc>
                    <a:spcPct val="100000"/>
                  </a:lnSpc>
                  <a:spcBef>
                    <a:spcPts val="0"/>
                  </a:spcBef>
                  <a:spcAft>
                    <a:spcPts val="0"/>
                  </a:spcAft>
                  <a:buClrTx/>
                  <a:buSzTx/>
                  <a:buFont typeface="Arial" panose="020B0604020202020204" pitchFamily="34" charset="0"/>
                  <a:buChar char="•"/>
                  <a:tabLst/>
                  <a:defRPr sz="20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648000" marR="0" indent="-216000" algn="l" defTabSz="309563" rtl="0" eaLnBrk="1" latinLnBrk="0" hangingPunct="1">
                  <a:lnSpc>
                    <a:spcPct val="100000"/>
                  </a:lnSpc>
                  <a:spcBef>
                    <a:spcPts val="0"/>
                  </a:spcBef>
                  <a:spcAft>
                    <a:spcPts val="0"/>
                  </a:spcAft>
                  <a:buClrTx/>
                  <a:buSzTx/>
                  <a:buFont typeface="Arial" panose="020B0604020202020204" pitchFamily="34" charset="0"/>
                  <a:buChar char="•"/>
                  <a:tabLst/>
                  <a:defRPr sz="1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864000" marR="0" indent="-216000" algn="l" defTabSz="309563" rtl="0" eaLnBrk="1" latinLnBrk="0" hangingPunct="1">
                  <a:lnSpc>
                    <a:spcPct val="100000"/>
                  </a:lnSpc>
                  <a:spcBef>
                    <a:spcPts val="0"/>
                  </a:spcBef>
                  <a:spcAft>
                    <a:spcPts val="0"/>
                  </a:spcAft>
                  <a:buClrTx/>
                  <a:buSzTx/>
                  <a:buFont typeface="Arial" panose="020B0604020202020204" pitchFamily="34" charset="0"/>
                  <a:buChar char="•"/>
                  <a:tabLst/>
                  <a:defRPr sz="16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1080000" marR="0" indent="-216000" algn="l" defTabSz="309563" rtl="0" eaLnBrk="1" latinLnBrk="0" hangingPunct="1">
                  <a:lnSpc>
                    <a:spcPct val="100000"/>
                  </a:lnSpc>
                  <a:spcBef>
                    <a:spcPts val="0"/>
                  </a:spcBef>
                  <a:spcAft>
                    <a:spcPts val="0"/>
                  </a:spcAft>
                  <a:buClrTx/>
                  <a:buSzTx/>
                  <a:buFont typeface="Arial" panose="020B0604020202020204" pitchFamily="34" charset="0"/>
                  <a:buChar char="•"/>
                  <a:tabLst/>
                  <a:defRPr sz="16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0" marR="0" indent="4286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6pPr>
                <a:lvl7pPr marL="0" marR="0" indent="5143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7pPr>
                <a:lvl8pPr marL="0" marR="0" indent="6000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8pPr>
                <a:lvl9pPr marL="0" marR="0" indent="6858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9pPr>
              </a:lstStyle>
              <a:p>
                <a:r>
                  <a:rPr lang="nl-NL" sz="1500" dirty="0"/>
                  <a:t>Als neutronen bij kernsplijting gemiddeld één nieuwe splijting van </a:t>
                </a:r>
                <a14:m>
                  <m:oMath xmlns:m="http://schemas.openxmlformats.org/officeDocument/2006/math">
                    <m:sPre>
                      <m:sPrePr>
                        <m:ctrlPr>
                          <a:rPr lang="nl-NL" sz="1500" i="1">
                            <a:latin typeface="Cambria Math" panose="02040503050406030204" pitchFamily="18" charset="0"/>
                          </a:rPr>
                        </m:ctrlPr>
                      </m:sPrePr>
                      <m:sub>
                        <m:r>
                          <a:rPr lang="nl-NL" sz="1500" b="1" i="1">
                            <a:latin typeface="Cambria Math" panose="02040503050406030204" pitchFamily="18" charset="0"/>
                          </a:rPr>
                          <m:t>𝟗𝟐</m:t>
                        </m:r>
                      </m:sub>
                      <m:sup>
                        <m:r>
                          <a:rPr lang="nl-NL" sz="1500" b="1" i="1">
                            <a:latin typeface="Cambria Math" panose="02040503050406030204" pitchFamily="18" charset="0"/>
                          </a:rPr>
                          <m:t>𝟐𝟑𝟓</m:t>
                        </m:r>
                      </m:sup>
                      <m:e>
                        <m:r>
                          <a:rPr lang="nl-NL" sz="1500" b="1" i="1">
                            <a:latin typeface="Cambria Math" panose="02040503050406030204" pitchFamily="18" charset="0"/>
                          </a:rPr>
                          <m:t>𝑼</m:t>
                        </m:r>
                      </m:e>
                    </m:sPre>
                  </m:oMath>
                </a14:m>
                <a:r>
                  <a:rPr lang="nl-NL" sz="1500" dirty="0"/>
                  <a:t>-atoom veroorzaken </a:t>
                </a:r>
                <a:r>
                  <a:rPr lang="nl-NL" sz="1500" dirty="0">
                    <a:sym typeface="Wingdings" panose="05000000000000000000" pitchFamily="2" charset="2"/>
                  </a:rPr>
                  <a:t> </a:t>
                </a:r>
                <a:r>
                  <a:rPr lang="nl-NL" sz="1500" dirty="0"/>
                  <a:t>stabiele kettingreactie</a:t>
                </a:r>
              </a:p>
              <a:p>
                <a:endParaRPr lang="nl-NL" sz="1500" dirty="0"/>
              </a:p>
              <a:p>
                <a:r>
                  <a:rPr lang="nl-NL" sz="1500" dirty="0"/>
                  <a:t>Stabiele kernsplijting </a:t>
                </a:r>
                <a:r>
                  <a:rPr lang="nl-NL" sz="1500" dirty="0">
                    <a:sym typeface="Wingdings" panose="05000000000000000000" pitchFamily="2" charset="2"/>
                  </a:rPr>
                  <a:t> </a:t>
                </a:r>
                <a:r>
                  <a:rPr lang="nl-NL" sz="1500" dirty="0"/>
                  <a:t>continu energie vrij</a:t>
                </a:r>
              </a:p>
              <a:p>
                <a:pPr marL="285750" indent="-285750">
                  <a:buFont typeface="Arial" panose="020B0604020202020204" pitchFamily="34" charset="0"/>
                  <a:buChar char="•"/>
                </a:pPr>
                <a:r>
                  <a:rPr lang="nl-NL" sz="1500" dirty="0"/>
                  <a:t>gemiddeld </a:t>
                </a:r>
                <a14:m>
                  <m:oMath xmlns:m="http://schemas.openxmlformats.org/officeDocument/2006/math">
                    <m:r>
                      <a:rPr lang="nl-NL" sz="1500" i="0" dirty="0" smtClean="0">
                        <a:latin typeface="Cambria Math" panose="02040503050406030204" pitchFamily="18" charset="0"/>
                      </a:rPr>
                      <m:t>200 </m:t>
                    </m:r>
                    <m:r>
                      <m:rPr>
                        <m:sty m:val="p"/>
                      </m:rPr>
                      <a:rPr lang="nl-NL" sz="1500" i="0" dirty="0" err="1">
                        <a:latin typeface="Cambria Math" panose="02040503050406030204" pitchFamily="18" charset="0"/>
                      </a:rPr>
                      <m:t>MeV</m:t>
                    </m:r>
                  </m:oMath>
                </a14:m>
                <a:r>
                  <a:rPr lang="nl-NL" sz="1500" dirty="0"/>
                  <a:t> per splijting </a:t>
                </a:r>
              </a:p>
              <a:p>
                <a:endParaRPr lang="nl-NL" sz="1500" dirty="0"/>
              </a:p>
              <a:p>
                <a:endParaRPr lang="nl-NL" sz="1600" dirty="0"/>
              </a:p>
              <a:p>
                <a:r>
                  <a:rPr lang="nl-NL" sz="1500" dirty="0"/>
                  <a:t>Deze energie is gelijk aan het verschil in massa van het </a:t>
                </a:r>
                <a14:m>
                  <m:oMath xmlns:m="http://schemas.openxmlformats.org/officeDocument/2006/math">
                    <m:sPre>
                      <m:sPrePr>
                        <m:ctrlPr>
                          <a:rPr lang="nl-NL" sz="1500" i="1">
                            <a:latin typeface="Cambria Math" panose="02040503050406030204" pitchFamily="18" charset="0"/>
                          </a:rPr>
                        </m:ctrlPr>
                      </m:sPrePr>
                      <m:sub>
                        <m:r>
                          <a:rPr lang="nl-NL" sz="1500" b="1" i="1">
                            <a:latin typeface="Cambria Math" panose="02040503050406030204" pitchFamily="18" charset="0"/>
                          </a:rPr>
                          <m:t>𝟗𝟐</m:t>
                        </m:r>
                      </m:sub>
                      <m:sup>
                        <m:r>
                          <a:rPr lang="nl-NL" sz="1500" b="1" i="1">
                            <a:latin typeface="Cambria Math" panose="02040503050406030204" pitchFamily="18" charset="0"/>
                          </a:rPr>
                          <m:t>𝟐𝟑𝟓</m:t>
                        </m:r>
                      </m:sup>
                      <m:e>
                        <m:r>
                          <a:rPr lang="nl-NL" sz="1500" b="1" i="1">
                            <a:latin typeface="Cambria Math" panose="02040503050406030204" pitchFamily="18" charset="0"/>
                          </a:rPr>
                          <m:t>𝑼</m:t>
                        </m:r>
                      </m:e>
                    </m:sPre>
                  </m:oMath>
                </a14:m>
                <a:r>
                  <a:rPr lang="nl-NL" sz="1500" dirty="0"/>
                  <a:t>-atoom en de som van de massa’s van de splijtingsproducten</a:t>
                </a:r>
              </a:p>
              <a:p>
                <a:r>
                  <a:rPr lang="nl-NL" sz="1500" b="1" dirty="0">
                    <a:sym typeface="Wingdings" panose="05000000000000000000" pitchFamily="2" charset="2"/>
                  </a:rPr>
                  <a:t> </a:t>
                </a:r>
                <a:r>
                  <a:rPr lang="nl-NL" sz="1500" b="1" dirty="0"/>
                  <a:t>massadefect</a:t>
                </a:r>
                <a:endParaRPr lang="nl-NL" sz="1500" dirty="0"/>
              </a:p>
              <a:p>
                <a:endParaRPr lang="nl-NL" sz="1500" dirty="0"/>
              </a:p>
            </p:txBody>
          </p:sp>
        </mc:Choice>
        <mc:Fallback xmlns="">
          <p:sp>
            <p:nvSpPr>
              <p:cNvPr id="9" name="Text Placeholder 4">
                <a:extLst>
                  <a:ext uri="{FF2B5EF4-FFF2-40B4-BE49-F238E27FC236}">
                    <a16:creationId xmlns:a16="http://schemas.microsoft.com/office/drawing/2014/main" id="{BBA9C308-5B41-B473-DF06-221005BC8CBA}"/>
                  </a:ext>
                </a:extLst>
              </p:cNvPr>
              <p:cNvSpPr txBox="1">
                <a:spLocks noRot="1" noChangeAspect="1" noMove="1" noResize="1" noEditPoints="1" noAdjustHandles="1" noChangeArrowheads="1" noChangeShapeType="1" noTextEdit="1"/>
              </p:cNvSpPr>
              <p:nvPr/>
            </p:nvSpPr>
            <p:spPr>
              <a:xfrm>
                <a:off x="739726" y="1226823"/>
                <a:ext cx="5849332" cy="3398843"/>
              </a:xfrm>
              <a:prstGeom prst="rect">
                <a:avLst/>
              </a:prstGeom>
              <a:blipFill>
                <a:blip r:embed="rId3"/>
                <a:stretch>
                  <a:fillRect l="-1979" t="-896" r="-938"/>
                </a:stretch>
              </a:blipFill>
            </p:spPr>
            <p:txBody>
              <a:bodyPr/>
              <a:lstStyle/>
              <a:p>
                <a:r>
                  <a:rPr lang="nl-NL">
                    <a:noFill/>
                  </a:rPr>
                  <a:t> </a:t>
                </a:r>
              </a:p>
            </p:txBody>
          </p:sp>
        </mc:Fallback>
      </mc:AlternateContent>
      <p:pic>
        <p:nvPicPr>
          <p:cNvPr id="6" name="Graphic 5">
            <a:extLst>
              <a:ext uri="{FF2B5EF4-FFF2-40B4-BE49-F238E27FC236}">
                <a16:creationId xmlns:a16="http://schemas.microsoft.com/office/drawing/2014/main" id="{8C139F1F-44E6-D28E-08E7-5D0ADE432F43}"/>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b="6547"/>
          <a:stretch/>
        </p:blipFill>
        <p:spPr>
          <a:xfrm>
            <a:off x="5964677" y="162958"/>
            <a:ext cx="3306806" cy="4367798"/>
          </a:xfrm>
          <a:prstGeom prst="rect">
            <a:avLst/>
          </a:prstGeom>
        </p:spPr>
      </p:pic>
    </p:spTree>
    <p:extLst>
      <p:ext uri="{BB962C8B-B14F-4D97-AF65-F5344CB8AC3E}">
        <p14:creationId xmlns:p14="http://schemas.microsoft.com/office/powerpoint/2010/main" val="82740175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normAutofit/>
          </a:bodyPr>
          <a:lstStyle/>
          <a:p>
            <a:r>
              <a:rPr lang="nl-NL" dirty="0"/>
              <a:t>Massadefect</a:t>
            </a:r>
          </a:p>
        </p:txBody>
      </p:sp>
      <p:sp>
        <p:nvSpPr>
          <p:cNvPr id="4" name="Tijdelijke aanduiding voor tekst 3">
            <a:extLst>
              <a:ext uri="{FF2B5EF4-FFF2-40B4-BE49-F238E27FC236}">
                <a16:creationId xmlns:a16="http://schemas.microsoft.com/office/drawing/2014/main" id="{1735BAD6-B32C-8F18-7A06-F9707E666D5D}"/>
              </a:ext>
            </a:extLst>
          </p:cNvPr>
          <p:cNvSpPr>
            <a:spLocks noGrp="1"/>
          </p:cNvSpPr>
          <p:nvPr>
            <p:ph type="body" sz="quarter" idx="24"/>
          </p:nvPr>
        </p:nvSpPr>
        <p:spPr/>
        <p:txBody>
          <a:bodyPr/>
          <a:lstStyle/>
          <a:p>
            <a:endParaRPr lang="nl-NL"/>
          </a:p>
        </p:txBody>
      </p:sp>
      <mc:AlternateContent xmlns:mc="http://schemas.openxmlformats.org/markup-compatibility/2006" xmlns:a14="http://schemas.microsoft.com/office/drawing/2010/main">
        <mc:Choice Requires="a14">
          <p:sp>
            <p:nvSpPr>
              <p:cNvPr id="9" name="Text Placeholder 3"/>
              <p:cNvSpPr>
                <a:spLocks noGrp="1"/>
              </p:cNvSpPr>
              <p:nvPr>
                <p:ph type="body" sz="quarter" idx="23"/>
              </p:nvPr>
            </p:nvSpPr>
            <p:spPr>
              <a:xfrm>
                <a:off x="739725" y="1226823"/>
                <a:ext cx="7284923" cy="3398844"/>
              </a:xfrm>
            </p:spPr>
            <p:txBody>
              <a:bodyPr>
                <a:normAutofit/>
              </a:bodyPr>
              <a:lstStyle/>
              <a:p>
                <a:r>
                  <a:rPr lang="nl-NL" sz="1500" dirty="0"/>
                  <a:t>De massa van de radioactieve </a:t>
                </a:r>
                <a:r>
                  <a:rPr lang="nl-NL" sz="1500"/>
                  <a:t>kern is </a:t>
                </a:r>
                <a:r>
                  <a:rPr lang="nl-NL" sz="1500" dirty="0"/>
                  <a:t>groter dan de opgetelde massa van de vervalproducten</a:t>
                </a:r>
              </a:p>
              <a:p>
                <a:endParaRPr lang="nl-NL" sz="1500" dirty="0"/>
              </a:p>
              <a:p>
                <a:r>
                  <a:rPr lang="nl-NL" sz="1500" dirty="0"/>
                  <a:t>Door de vervalreactie is massa omgezet in energie!</a:t>
                </a:r>
              </a:p>
              <a:p>
                <a:endParaRPr lang="nl-NL" sz="1500" dirty="0"/>
              </a:p>
              <a:p>
                <a:r>
                  <a:rPr lang="nl-NL" sz="1500" dirty="0"/>
                  <a:t>Dit kan je berekenen met de formule van Einstein:</a:t>
                </a:r>
              </a:p>
              <a:p>
                <a:endParaRPr lang="nl-NL" sz="1500" dirty="0"/>
              </a:p>
              <a:p>
                <a:r>
                  <a:rPr lang="nl-NL" sz="1500" dirty="0"/>
                  <a:t>			</a:t>
                </a:r>
                <a:r>
                  <a:rPr lang="nl-NL" dirty="0"/>
                  <a:t> </a:t>
                </a:r>
                <a14:m>
                  <m:oMath xmlns:m="http://schemas.openxmlformats.org/officeDocument/2006/math">
                    <m:r>
                      <m:rPr>
                        <m:sty m:val="p"/>
                      </m:rPr>
                      <a:rPr lang="el-GR" i="1">
                        <a:latin typeface="Cambria Math" panose="02040503050406030204" pitchFamily="18" charset="0"/>
                      </a:rPr>
                      <m:t>Δ</m:t>
                    </m:r>
                    <m:r>
                      <a:rPr lang="nl-NL" i="1">
                        <a:latin typeface="Cambria Math" panose="02040503050406030204" pitchFamily="18" charset="0"/>
                      </a:rPr>
                      <m:t>𝐸</m:t>
                    </m:r>
                    <m:r>
                      <a:rPr lang="nl-NL" i="1">
                        <a:latin typeface="Cambria Math" panose="02040503050406030204" pitchFamily="18" charset="0"/>
                      </a:rPr>
                      <m:t>=</m:t>
                    </m:r>
                    <m:r>
                      <m:rPr>
                        <m:sty m:val="p"/>
                      </m:rPr>
                      <a:rPr lang="el-GR" i="1">
                        <a:latin typeface="Cambria Math" panose="02040503050406030204" pitchFamily="18" charset="0"/>
                      </a:rPr>
                      <m:t>Δ</m:t>
                    </m:r>
                    <m:r>
                      <a:rPr lang="nl-NL" i="1">
                        <a:latin typeface="Cambria Math" panose="02040503050406030204" pitchFamily="18" charset="0"/>
                      </a:rPr>
                      <m:t>𝑚</m:t>
                    </m:r>
                    <m:r>
                      <a:rPr lang="nl-NL" i="1" smtClean="0">
                        <a:latin typeface="Cambria Math" panose="02040503050406030204" pitchFamily="18" charset="0"/>
                      </a:rPr>
                      <m:t>·</m:t>
                    </m:r>
                    <m:sSup>
                      <m:sSupPr>
                        <m:ctrlPr>
                          <a:rPr lang="nl-NL" i="1">
                            <a:latin typeface="Cambria Math" panose="02040503050406030204" pitchFamily="18" charset="0"/>
                          </a:rPr>
                        </m:ctrlPr>
                      </m:sSupPr>
                      <m:e>
                        <m:r>
                          <a:rPr lang="nl-NL" i="1">
                            <a:latin typeface="Cambria Math" panose="02040503050406030204" pitchFamily="18" charset="0"/>
                          </a:rPr>
                          <m:t>𝑐</m:t>
                        </m:r>
                      </m:e>
                      <m:sup>
                        <m:r>
                          <a:rPr lang="nl-NL" i="1">
                            <a:latin typeface="Cambria Math" panose="02040503050406030204" pitchFamily="18" charset="0"/>
                          </a:rPr>
                          <m:t>2</m:t>
                        </m:r>
                      </m:sup>
                    </m:sSup>
                  </m:oMath>
                </a14:m>
                <a:endParaRPr lang="en-GB" dirty="0"/>
              </a:p>
              <a:p>
                <a:endParaRPr lang="en-GB" dirty="0"/>
              </a:p>
              <a:p>
                <a:r>
                  <a:rPr lang="en-GB" sz="1200" i="1" dirty="0" err="1"/>
                  <a:t>Energieverschil</a:t>
                </a:r>
                <a:r>
                  <a:rPr lang="en-GB" sz="1200" i="1" dirty="0"/>
                  <a:t> (∆E) in Joule (J)</a:t>
                </a:r>
              </a:p>
              <a:p>
                <a:r>
                  <a:rPr lang="en-GB" sz="1200" i="1" dirty="0" err="1"/>
                  <a:t>Massaverschil</a:t>
                </a:r>
                <a:r>
                  <a:rPr lang="en-GB" sz="1200" i="1" dirty="0"/>
                  <a:t> (∆m) in kg</a:t>
                </a:r>
              </a:p>
              <a:p>
                <a:r>
                  <a:rPr lang="en-GB" sz="1200" i="1" dirty="0" err="1"/>
                  <a:t>Lichtsnelheid</a:t>
                </a:r>
                <a:r>
                  <a:rPr lang="en-GB" sz="1200" i="1" dirty="0"/>
                  <a:t> (c) in m/s</a:t>
                </a:r>
              </a:p>
              <a:p>
                <a:endParaRPr lang="en-GB" sz="1500" dirty="0"/>
              </a:p>
            </p:txBody>
          </p:sp>
        </mc:Choice>
        <mc:Fallback xmlns="">
          <p:sp>
            <p:nvSpPr>
              <p:cNvPr id="9" name="Text Placeholder 3"/>
              <p:cNvSpPr>
                <a:spLocks noGrp="1" noRot="1" noChangeAspect="1" noMove="1" noResize="1" noEditPoints="1" noAdjustHandles="1" noChangeArrowheads="1" noChangeShapeType="1" noTextEdit="1"/>
              </p:cNvSpPr>
              <p:nvPr>
                <p:ph type="body" sz="quarter" idx="23"/>
              </p:nvPr>
            </p:nvSpPr>
            <p:spPr>
              <a:xfrm>
                <a:off x="739725" y="1226823"/>
                <a:ext cx="7284923" cy="3398844"/>
              </a:xfrm>
              <a:blipFill>
                <a:blip r:embed="rId3"/>
                <a:stretch>
                  <a:fillRect l="-1590" t="-896"/>
                </a:stretch>
              </a:blipFill>
            </p:spPr>
            <p:txBody>
              <a:bodyPr/>
              <a:lstStyle/>
              <a:p>
                <a:r>
                  <a:rPr lang="nl-NL">
                    <a:noFill/>
                  </a:rPr>
                  <a:t> </a:t>
                </a:r>
              </a:p>
            </p:txBody>
          </p:sp>
        </mc:Fallback>
      </mc:AlternateContent>
      <p:sp>
        <p:nvSpPr>
          <p:cNvPr id="7" name="Tijdelijke aanduiding voor tekst 6">
            <a:extLst>
              <a:ext uri="{FF2B5EF4-FFF2-40B4-BE49-F238E27FC236}">
                <a16:creationId xmlns:a16="http://schemas.microsoft.com/office/drawing/2014/main" id="{48CD75AA-BFAA-70B7-3099-03688F6FCBDA}"/>
              </a:ext>
            </a:extLst>
          </p:cNvPr>
          <p:cNvSpPr>
            <a:spLocks noGrp="1"/>
          </p:cNvSpPr>
          <p:nvPr>
            <p:ph type="body" sz="quarter" idx="26"/>
          </p:nvPr>
        </p:nvSpPr>
        <p:spPr/>
        <p:txBody>
          <a:bodyPr/>
          <a:lstStyle/>
          <a:p>
            <a:endParaRPr lang="nl-NL"/>
          </a:p>
        </p:txBody>
      </p:sp>
      <p:sp>
        <p:nvSpPr>
          <p:cNvPr id="15" name="Oval 14"/>
          <p:cNvSpPr/>
          <p:nvPr/>
        </p:nvSpPr>
        <p:spPr>
          <a:xfrm>
            <a:off x="154745" y="4625667"/>
            <a:ext cx="182880" cy="692468"/>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5479"/>
            <a:endParaRPr lang="en-GB" sz="3200">
              <a:solidFill>
                <a:srgbClr val="FFFFFF"/>
              </a:solidFill>
              <a:latin typeface="Arial"/>
              <a:cs typeface="Arial"/>
              <a:sym typeface="Arial Medium"/>
            </a:endParaRPr>
          </a:p>
        </p:txBody>
      </p:sp>
      <p:pic>
        <p:nvPicPr>
          <p:cNvPr id="5" name="Picture 4"/>
          <p:cNvPicPr>
            <a:picLocks noChangeAspect="1"/>
          </p:cNvPicPr>
          <p:nvPr/>
        </p:nvPicPr>
        <p:blipFill>
          <a:blip r:embed="rId4"/>
          <a:stretch>
            <a:fillRect/>
          </a:stretch>
        </p:blipFill>
        <p:spPr>
          <a:xfrm>
            <a:off x="6061841" y="2774216"/>
            <a:ext cx="2739917" cy="1851451"/>
          </a:xfrm>
          <a:prstGeom prst="rect">
            <a:avLst/>
          </a:prstGeom>
        </p:spPr>
      </p:pic>
    </p:spTree>
    <p:extLst>
      <p:ext uri="{BB962C8B-B14F-4D97-AF65-F5344CB8AC3E}">
        <p14:creationId xmlns:p14="http://schemas.microsoft.com/office/powerpoint/2010/main" val="369077627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jdelijke aanduiding voor tekst 1">
                <a:extLst>
                  <a:ext uri="{FF2B5EF4-FFF2-40B4-BE49-F238E27FC236}">
                    <a16:creationId xmlns:a16="http://schemas.microsoft.com/office/drawing/2014/main" id="{A3CE2057-B34D-3397-B3F4-1CC27F653493}"/>
                  </a:ext>
                </a:extLst>
              </p:cNvPr>
              <p:cNvSpPr>
                <a:spLocks noGrp="1"/>
              </p:cNvSpPr>
              <p:nvPr>
                <p:ph type="body" sz="quarter" idx="21"/>
              </p:nvPr>
            </p:nvSpPr>
            <p:spPr>
              <a:xfrm>
                <a:off x="739724" y="1082576"/>
                <a:ext cx="7637615" cy="1098784"/>
              </a:xfrm>
            </p:spPr>
            <p:txBody>
              <a:bodyPr/>
              <a:lstStyle/>
              <a:p>
                <a:r>
                  <a:rPr lang="nl-NL" sz="2000" b="0" dirty="0">
                    <a:solidFill>
                      <a:schemeClr val="tx2"/>
                    </a:solidFill>
                  </a:rPr>
                  <a:t>Bereken </a:t>
                </a:r>
                <a14:m>
                  <m:oMath xmlns:m="http://schemas.openxmlformats.org/officeDocument/2006/math">
                    <m:r>
                      <a:rPr lang="el-GR" sz="2000" b="0" i="1" smtClean="0">
                        <a:solidFill>
                          <a:schemeClr val="tx2"/>
                        </a:solidFill>
                        <a:latin typeface="Cambria Math" panose="02040503050406030204" pitchFamily="18" charset="0"/>
                      </a:rPr>
                      <m:t>𝛥</m:t>
                    </m:r>
                    <m:r>
                      <a:rPr lang="nl-NL" sz="2000" b="0" i="1">
                        <a:solidFill>
                          <a:schemeClr val="tx2"/>
                        </a:solidFill>
                        <a:latin typeface="Cambria Math" panose="02040503050406030204" pitchFamily="18" charset="0"/>
                      </a:rPr>
                      <m:t>𝐸</m:t>
                    </m:r>
                    <m:r>
                      <a:rPr lang="nl-NL" sz="2000" b="0" i="0" smtClean="0">
                        <a:solidFill>
                          <a:schemeClr val="tx2"/>
                        </a:solidFill>
                        <a:latin typeface="Cambria Math" panose="02040503050406030204" pitchFamily="18" charset="0"/>
                      </a:rPr>
                      <m:t> (</m:t>
                    </m:r>
                    <m:r>
                      <m:rPr>
                        <m:sty m:val="p"/>
                      </m:rPr>
                      <a:rPr lang="nl-NL" sz="2000" b="0" i="0" smtClean="0">
                        <a:solidFill>
                          <a:schemeClr val="tx2"/>
                        </a:solidFill>
                        <a:latin typeface="Cambria Math" panose="02040503050406030204" pitchFamily="18" charset="0"/>
                      </a:rPr>
                      <m:t>in</m:t>
                    </m:r>
                    <m:r>
                      <a:rPr lang="nl-NL" sz="2000" b="0" i="0" smtClean="0">
                        <a:solidFill>
                          <a:schemeClr val="tx2"/>
                        </a:solidFill>
                        <a:latin typeface="Cambria Math" panose="02040503050406030204" pitchFamily="18" charset="0"/>
                      </a:rPr>
                      <m:t> </m:t>
                    </m:r>
                    <m:r>
                      <m:rPr>
                        <m:sty m:val="p"/>
                      </m:rPr>
                      <a:rPr lang="nl-NL" sz="2000" b="0" i="0" smtClean="0">
                        <a:solidFill>
                          <a:schemeClr val="tx2"/>
                        </a:solidFill>
                        <a:latin typeface="Cambria Math" panose="02040503050406030204" pitchFamily="18" charset="0"/>
                      </a:rPr>
                      <m:t>MeV</m:t>
                    </m:r>
                    <m:r>
                      <a:rPr lang="nl-NL" sz="2000" b="0" i="0" smtClean="0">
                        <a:solidFill>
                          <a:schemeClr val="tx2"/>
                        </a:solidFill>
                        <a:latin typeface="Cambria Math" panose="02040503050406030204" pitchFamily="18" charset="0"/>
                      </a:rPr>
                      <m:t>)</m:t>
                    </m:r>
                  </m:oMath>
                </a14:m>
                <a:r>
                  <a:rPr lang="nl-NL" sz="2000" b="0" dirty="0">
                    <a:solidFill>
                      <a:schemeClr val="tx2"/>
                    </a:solidFill>
                  </a:rPr>
                  <a:t> die vrijkomt bij de volgende kernsplijting:</a:t>
                </a:r>
              </a:p>
              <a:p>
                <a:endParaRPr lang="nl-NL" sz="1800" b="0" dirty="0">
                  <a:solidFill>
                    <a:schemeClr val="tx2"/>
                  </a:solidFill>
                </a:endParaRPr>
              </a:p>
              <a:p>
                <a14:m>
                  <m:oMath xmlns:m="http://schemas.openxmlformats.org/officeDocument/2006/math">
                    <m:sPre>
                      <m:sPrePr>
                        <m:ctrlPr>
                          <a:rPr lang="nl-NL" sz="2400" i="1">
                            <a:solidFill>
                              <a:srgbClr val="0C419A"/>
                            </a:solidFill>
                            <a:latin typeface="Cambria Math" panose="02040503050406030204" pitchFamily="18" charset="0"/>
                            <a:sym typeface="Arial"/>
                          </a:rPr>
                        </m:ctrlPr>
                      </m:sPrePr>
                      <m:sub>
                        <m:r>
                          <a:rPr lang="nl-NL" sz="2400" i="1">
                            <a:solidFill>
                              <a:srgbClr val="0C419A"/>
                            </a:solidFill>
                            <a:latin typeface="Cambria Math" panose="02040503050406030204" pitchFamily="18" charset="0"/>
                            <a:sym typeface="Arial"/>
                          </a:rPr>
                          <m:t>92</m:t>
                        </m:r>
                      </m:sub>
                      <m:sup>
                        <m:r>
                          <a:rPr lang="nl-NL" sz="2400" i="1">
                            <a:solidFill>
                              <a:srgbClr val="0C419A"/>
                            </a:solidFill>
                            <a:latin typeface="Cambria Math" panose="02040503050406030204" pitchFamily="18" charset="0"/>
                            <a:sym typeface="Arial"/>
                          </a:rPr>
                          <m:t>235</m:t>
                        </m:r>
                      </m:sup>
                      <m:e>
                        <m:r>
                          <a:rPr lang="nl-NL" sz="2400" i="1">
                            <a:solidFill>
                              <a:srgbClr val="0C419A"/>
                            </a:solidFill>
                            <a:latin typeface="Cambria Math" panose="02040503050406030204" pitchFamily="18" charset="0"/>
                            <a:sym typeface="Arial"/>
                          </a:rPr>
                          <m:t>𝑈</m:t>
                        </m:r>
                      </m:e>
                    </m:sPre>
                    <m:r>
                      <a:rPr lang="nl-NL" sz="2400" i="1">
                        <a:solidFill>
                          <a:srgbClr val="0C419A"/>
                        </a:solidFill>
                        <a:latin typeface="Cambria Math" panose="02040503050406030204" pitchFamily="18" charset="0"/>
                        <a:sym typeface="Arial"/>
                      </a:rPr>
                      <m:t>+</m:t>
                    </m:r>
                    <m:sPre>
                      <m:sPrePr>
                        <m:ctrlPr>
                          <a:rPr lang="nl-NL" sz="2400" i="1">
                            <a:solidFill>
                              <a:srgbClr val="0C419A"/>
                            </a:solidFill>
                            <a:latin typeface="Cambria Math" panose="02040503050406030204" pitchFamily="18" charset="0"/>
                            <a:sym typeface="Arial"/>
                          </a:rPr>
                        </m:ctrlPr>
                      </m:sPrePr>
                      <m:sub>
                        <m:r>
                          <a:rPr lang="nl-NL" sz="2400" i="1">
                            <a:solidFill>
                              <a:srgbClr val="0C419A"/>
                            </a:solidFill>
                            <a:latin typeface="Cambria Math" panose="02040503050406030204" pitchFamily="18" charset="0"/>
                            <a:sym typeface="Arial"/>
                          </a:rPr>
                          <m:t>0</m:t>
                        </m:r>
                      </m:sub>
                      <m:sup>
                        <m:r>
                          <a:rPr lang="nl-NL" sz="2400" i="1">
                            <a:solidFill>
                              <a:srgbClr val="0C419A"/>
                            </a:solidFill>
                            <a:latin typeface="Cambria Math" panose="02040503050406030204" pitchFamily="18" charset="0"/>
                            <a:sym typeface="Arial"/>
                          </a:rPr>
                          <m:t>1</m:t>
                        </m:r>
                      </m:sup>
                      <m:e>
                        <m:r>
                          <a:rPr lang="nl-NL" sz="2400" i="1">
                            <a:solidFill>
                              <a:srgbClr val="0C419A"/>
                            </a:solidFill>
                            <a:latin typeface="Cambria Math" panose="02040503050406030204" pitchFamily="18" charset="0"/>
                            <a:sym typeface="Arial"/>
                          </a:rPr>
                          <m:t>𝑛</m:t>
                        </m:r>
                      </m:e>
                    </m:sPre>
                  </m:oMath>
                </a14:m>
                <a:r>
                  <a:rPr lang="nl-NL" sz="2400" dirty="0">
                    <a:solidFill>
                      <a:srgbClr val="FFFFFF"/>
                    </a:solidFill>
                    <a:sym typeface="Arial Medium"/>
                  </a:rPr>
                  <a:t> </a:t>
                </a:r>
                <a:r>
                  <a:rPr lang="nl-NL" sz="2400" dirty="0">
                    <a:solidFill>
                      <a:schemeClr val="tx2"/>
                    </a:solidFill>
                    <a:sym typeface="Wingdings" panose="05000000000000000000" pitchFamily="2" charset="2"/>
                  </a:rPr>
                  <a:t></a:t>
                </a:r>
                <a:r>
                  <a:rPr lang="nl-NL" sz="2400" dirty="0">
                    <a:solidFill>
                      <a:schemeClr val="tx2"/>
                    </a:solidFill>
                    <a:sym typeface="Arial Medium"/>
                  </a:rPr>
                  <a:t> </a:t>
                </a:r>
                <a14:m>
                  <m:oMath xmlns:m="http://schemas.openxmlformats.org/officeDocument/2006/math">
                    <m:sPre>
                      <m:sPrePr>
                        <m:ctrlPr>
                          <a:rPr lang="nl-NL" sz="2400" i="1">
                            <a:solidFill>
                              <a:srgbClr val="34AA87"/>
                            </a:solidFill>
                            <a:latin typeface="Cambria Math" panose="02040503050406030204" pitchFamily="18" charset="0"/>
                            <a:sym typeface="Arial"/>
                          </a:rPr>
                        </m:ctrlPr>
                      </m:sPrePr>
                      <m:sub>
                        <m:r>
                          <a:rPr lang="nl-NL" sz="2400" i="1">
                            <a:solidFill>
                              <a:srgbClr val="34AA87"/>
                            </a:solidFill>
                            <a:latin typeface="Cambria Math" panose="02040503050406030204" pitchFamily="18" charset="0"/>
                            <a:sym typeface="Arial"/>
                          </a:rPr>
                          <m:t>36</m:t>
                        </m:r>
                      </m:sub>
                      <m:sup>
                        <m:r>
                          <a:rPr lang="nl-NL" sz="2400" i="1">
                            <a:solidFill>
                              <a:srgbClr val="34AA87"/>
                            </a:solidFill>
                            <a:latin typeface="Cambria Math" panose="02040503050406030204" pitchFamily="18" charset="0"/>
                            <a:sym typeface="Arial"/>
                          </a:rPr>
                          <m:t>92</m:t>
                        </m:r>
                      </m:sup>
                      <m:e>
                        <m:r>
                          <a:rPr lang="nl-NL" sz="2400" i="1">
                            <a:solidFill>
                              <a:srgbClr val="34AA87"/>
                            </a:solidFill>
                            <a:latin typeface="Cambria Math" panose="02040503050406030204" pitchFamily="18" charset="0"/>
                            <a:sym typeface="Arial"/>
                          </a:rPr>
                          <m:t>𝐾𝑟</m:t>
                        </m:r>
                      </m:e>
                    </m:sPre>
                    <m:r>
                      <a:rPr lang="nl-NL" sz="2400" i="1">
                        <a:solidFill>
                          <a:srgbClr val="34AA87"/>
                        </a:solidFill>
                        <a:latin typeface="Cambria Math" panose="02040503050406030204" pitchFamily="18" charset="0"/>
                        <a:sym typeface="Arial"/>
                      </a:rPr>
                      <m:t>+</m:t>
                    </m:r>
                    <m:sPre>
                      <m:sPrePr>
                        <m:ctrlPr>
                          <a:rPr lang="nl-NL" sz="2400" i="1">
                            <a:solidFill>
                              <a:srgbClr val="34AA87"/>
                            </a:solidFill>
                            <a:latin typeface="Cambria Math" panose="02040503050406030204" pitchFamily="18" charset="0"/>
                            <a:sym typeface="Arial"/>
                          </a:rPr>
                        </m:ctrlPr>
                      </m:sPrePr>
                      <m:sub>
                        <m:r>
                          <a:rPr lang="nl-NL" sz="2400" i="1">
                            <a:solidFill>
                              <a:srgbClr val="34AA87"/>
                            </a:solidFill>
                            <a:latin typeface="Cambria Math" panose="02040503050406030204" pitchFamily="18" charset="0"/>
                            <a:sym typeface="Arial"/>
                          </a:rPr>
                          <m:t>56</m:t>
                        </m:r>
                      </m:sub>
                      <m:sup>
                        <m:r>
                          <a:rPr lang="nl-NL" sz="2400" i="1">
                            <a:solidFill>
                              <a:srgbClr val="34AA87"/>
                            </a:solidFill>
                            <a:latin typeface="Cambria Math" panose="02040503050406030204" pitchFamily="18" charset="0"/>
                            <a:sym typeface="Arial"/>
                          </a:rPr>
                          <m:t>141</m:t>
                        </m:r>
                      </m:sup>
                      <m:e>
                        <m:r>
                          <a:rPr lang="nl-NL" sz="2400" i="1">
                            <a:solidFill>
                              <a:srgbClr val="34AA87"/>
                            </a:solidFill>
                            <a:latin typeface="Cambria Math" panose="02040503050406030204" pitchFamily="18" charset="0"/>
                            <a:sym typeface="Arial"/>
                          </a:rPr>
                          <m:t>𝐵𝑎</m:t>
                        </m:r>
                      </m:e>
                    </m:sPre>
                    <m:r>
                      <a:rPr lang="nl-NL" sz="2400" i="1">
                        <a:solidFill>
                          <a:srgbClr val="34AA87"/>
                        </a:solidFill>
                        <a:latin typeface="Cambria Math" panose="02040503050406030204" pitchFamily="18" charset="0"/>
                        <a:sym typeface="Arial"/>
                      </a:rPr>
                      <m:t>+3 </m:t>
                    </m:r>
                    <m:sPre>
                      <m:sPrePr>
                        <m:ctrlPr>
                          <a:rPr lang="nl-NL" sz="2400" i="1">
                            <a:solidFill>
                              <a:srgbClr val="34AA87"/>
                            </a:solidFill>
                            <a:latin typeface="Cambria Math" panose="02040503050406030204" pitchFamily="18" charset="0"/>
                            <a:sym typeface="Arial"/>
                          </a:rPr>
                        </m:ctrlPr>
                      </m:sPrePr>
                      <m:sub>
                        <m:r>
                          <a:rPr lang="nl-NL" sz="2400" i="1">
                            <a:solidFill>
                              <a:srgbClr val="34AA87"/>
                            </a:solidFill>
                            <a:latin typeface="Cambria Math" panose="02040503050406030204" pitchFamily="18" charset="0"/>
                            <a:sym typeface="Arial"/>
                          </a:rPr>
                          <m:t>0</m:t>
                        </m:r>
                      </m:sub>
                      <m:sup>
                        <m:r>
                          <a:rPr lang="nl-NL" sz="2400" i="1">
                            <a:solidFill>
                              <a:srgbClr val="34AA87"/>
                            </a:solidFill>
                            <a:latin typeface="Cambria Math" panose="02040503050406030204" pitchFamily="18" charset="0"/>
                            <a:sym typeface="Arial"/>
                          </a:rPr>
                          <m:t>1</m:t>
                        </m:r>
                      </m:sup>
                      <m:e>
                        <m:r>
                          <a:rPr lang="nl-NL" sz="2400" i="1">
                            <a:solidFill>
                              <a:srgbClr val="34AA87"/>
                            </a:solidFill>
                            <a:latin typeface="Cambria Math" panose="02040503050406030204" pitchFamily="18" charset="0"/>
                            <a:sym typeface="Arial"/>
                          </a:rPr>
                          <m:t>𝑛</m:t>
                        </m:r>
                      </m:e>
                    </m:sPre>
                    <m:r>
                      <a:rPr lang="nl-NL" sz="2400" b="1" i="1" smtClean="0">
                        <a:solidFill>
                          <a:schemeClr val="tx2"/>
                        </a:solidFill>
                        <a:latin typeface="Cambria Math" panose="02040503050406030204" pitchFamily="18" charset="0"/>
                        <a:sym typeface="Arial"/>
                      </a:rPr>
                      <m:t>+</m:t>
                    </m:r>
                    <m:r>
                      <a:rPr lang="nl-NL" sz="2400" i="1">
                        <a:solidFill>
                          <a:schemeClr val="tx2"/>
                        </a:solidFill>
                        <a:latin typeface="Cambria Math" panose="02040503050406030204" pitchFamily="18" charset="0"/>
                        <a:sym typeface="Arial"/>
                      </a:rPr>
                      <m:t>𝐸</m:t>
                    </m:r>
                  </m:oMath>
                </a14:m>
                <a:endParaRPr lang="nl-NL" sz="2400" i="1" dirty="0">
                  <a:solidFill>
                    <a:srgbClr val="002060"/>
                  </a:solidFill>
                  <a:sym typeface="Arial"/>
                </a:endParaRPr>
              </a:p>
              <a:p>
                <a:endParaRPr lang="nl-NL" dirty="0"/>
              </a:p>
            </p:txBody>
          </p:sp>
        </mc:Choice>
        <mc:Fallback xmlns="">
          <p:sp>
            <p:nvSpPr>
              <p:cNvPr id="2" name="Tijdelijke aanduiding voor tekst 1">
                <a:extLst>
                  <a:ext uri="{FF2B5EF4-FFF2-40B4-BE49-F238E27FC236}">
                    <a16:creationId xmlns:a16="http://schemas.microsoft.com/office/drawing/2014/main" id="{A3CE2057-B34D-3397-B3F4-1CC27F653493}"/>
                  </a:ext>
                </a:extLst>
              </p:cNvPr>
              <p:cNvSpPr>
                <a:spLocks noGrp="1" noRot="1" noChangeAspect="1" noMove="1" noResize="1" noEditPoints="1" noAdjustHandles="1" noChangeArrowheads="1" noChangeShapeType="1" noTextEdit="1"/>
              </p:cNvSpPr>
              <p:nvPr>
                <p:ph type="body" sz="quarter" idx="21"/>
              </p:nvPr>
            </p:nvSpPr>
            <p:spPr>
              <a:xfrm>
                <a:off x="739724" y="1082576"/>
                <a:ext cx="7637615" cy="1098784"/>
              </a:xfrm>
              <a:blipFill>
                <a:blip r:embed="rId2"/>
                <a:stretch>
                  <a:fillRect l="-1995" t="-9444"/>
                </a:stretch>
              </a:blipFill>
            </p:spPr>
            <p:txBody>
              <a:bodyPr/>
              <a:lstStyle/>
              <a:p>
                <a:r>
                  <a:rPr lang="nl-NL">
                    <a:noFill/>
                  </a:rPr>
                  <a:t> </a:t>
                </a:r>
              </a:p>
            </p:txBody>
          </p:sp>
        </mc:Fallback>
      </mc:AlternateContent>
      <p:sp>
        <p:nvSpPr>
          <p:cNvPr id="3" name="Tijdelijke aanduiding voor tekst 2">
            <a:extLst>
              <a:ext uri="{FF2B5EF4-FFF2-40B4-BE49-F238E27FC236}">
                <a16:creationId xmlns:a16="http://schemas.microsoft.com/office/drawing/2014/main" id="{C69F011B-BA1B-2D30-A491-6816DA0E7DE8}"/>
              </a:ext>
            </a:extLst>
          </p:cNvPr>
          <p:cNvSpPr>
            <a:spLocks noGrp="1"/>
          </p:cNvSpPr>
          <p:nvPr>
            <p:ph type="body" sz="quarter" idx="24"/>
          </p:nvPr>
        </p:nvSpPr>
        <p:spPr/>
        <p:txBody>
          <a:bodyPr/>
          <a:lstStyle/>
          <a:p>
            <a:endParaRPr lang="nl-NL"/>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5B50EB82-FB22-A583-9096-19C13DDE8D56}"/>
                  </a:ext>
                </a:extLst>
              </p:cNvPr>
              <p:cNvSpPr>
                <a:spLocks noGrp="1"/>
              </p:cNvSpPr>
              <p:nvPr>
                <p:ph type="body" sz="quarter" idx="23"/>
              </p:nvPr>
            </p:nvSpPr>
            <p:spPr>
              <a:xfrm>
                <a:off x="739725" y="2159486"/>
                <a:ext cx="7637615" cy="2626047"/>
              </a:xfrm>
            </p:spPr>
            <p:txBody>
              <a:bodyPr/>
              <a:lstStyle/>
              <a:p>
                <a:pPr lvl="0" algn="l" defTabSz="825479">
                  <a:spcBef>
                    <a:spcPts val="50"/>
                  </a:spcBef>
                  <a:spcAft>
                    <a:spcPts val="50"/>
                  </a:spcAft>
                  <a:defRPr/>
                </a:pPr>
                <a:r>
                  <a:rPr kumimoji="0" lang="nl-NL" sz="1400" b="1" i="0" u="none" strike="noStrike" kern="0" cap="none" spc="0" normalizeH="0" baseline="0" noProof="0" dirty="0">
                    <a:ln>
                      <a:noFill/>
                    </a:ln>
                    <a:solidFill>
                      <a:srgbClr val="000000"/>
                    </a:solidFill>
                    <a:effectLst/>
                    <a:uLnTx/>
                    <a:uFillTx/>
                    <a:sym typeface="Arial"/>
                  </a:rPr>
                  <a:t>1. </a:t>
                </a:r>
                <a:r>
                  <a:rPr kumimoji="0" lang="nl-NL" sz="1400" b="1" i="0" u="none" strike="noStrike" kern="0" cap="none" spc="0" normalizeH="0" baseline="0" noProof="0" dirty="0">
                    <a:ln>
                      <a:noFill/>
                    </a:ln>
                    <a:solidFill>
                      <a:srgbClr val="000000"/>
                    </a:solidFill>
                    <a:effectLst/>
                    <a:uLnTx/>
                    <a:uFillTx/>
                    <a:ea typeface="Cambria Math" panose="02040503050406030204" pitchFamily="18" charset="0"/>
                    <a:sym typeface="Arial"/>
                  </a:rPr>
                  <a:t>Zoek de massa’s van de isotopen op en bereken </a:t>
                </a:r>
                <a14:m>
                  <m:oMath xmlns:m="http://schemas.openxmlformats.org/officeDocument/2006/math">
                    <m:r>
                      <a:rPr lang="nl-NL" sz="1400" b="1" i="1" smtClean="0">
                        <a:solidFill>
                          <a:srgbClr val="111111"/>
                        </a:solidFill>
                        <a:latin typeface="Cambria Math" panose="02040503050406030204" pitchFamily="18" charset="0"/>
                        <a:ea typeface="Cambria Math" panose="02040503050406030204" pitchFamily="18" charset="0"/>
                        <a:sym typeface="Arial"/>
                      </a:rPr>
                      <m:t>∆</m:t>
                    </m:r>
                    <m:r>
                      <a:rPr lang="nl-NL" sz="1400" b="1" i="1" smtClean="0">
                        <a:solidFill>
                          <a:srgbClr val="111111"/>
                        </a:solidFill>
                        <a:latin typeface="Cambria Math" panose="02040503050406030204" pitchFamily="18" charset="0"/>
                        <a:ea typeface="Cambria Math" panose="02040503050406030204" pitchFamily="18" charset="0"/>
                        <a:sym typeface="Arial"/>
                      </a:rPr>
                      <m:t>𝒎</m:t>
                    </m:r>
                  </m:oMath>
                </a14:m>
                <a:r>
                  <a:rPr kumimoji="0" lang="nl-NL" sz="1400" b="1" i="0" u="none" strike="noStrike" kern="0" cap="none" spc="0" normalizeH="0" baseline="0" noProof="0" dirty="0">
                    <a:ln>
                      <a:noFill/>
                    </a:ln>
                    <a:solidFill>
                      <a:srgbClr val="111111"/>
                    </a:solidFill>
                    <a:effectLst/>
                    <a:uLnTx/>
                    <a:uFillTx/>
                    <a:ea typeface="Cambria Math" panose="02040503050406030204" pitchFamily="18" charset="0"/>
                    <a:sym typeface="Arial"/>
                  </a:rPr>
                  <a:t> </a:t>
                </a:r>
                <a:r>
                  <a:rPr kumimoji="0" lang="nl-NL" sz="1400" b="1" i="0" u="none" strike="noStrike" kern="0" cap="none" spc="0" normalizeH="0" baseline="0" noProof="0" dirty="0">
                    <a:ln>
                      <a:noFill/>
                    </a:ln>
                    <a:solidFill>
                      <a:srgbClr val="000000"/>
                    </a:solidFill>
                    <a:effectLst/>
                    <a:uLnTx/>
                    <a:uFillTx/>
                    <a:ea typeface="Cambria Math" panose="02040503050406030204" pitchFamily="18" charset="0"/>
                    <a:sym typeface="Arial"/>
                  </a:rPr>
                  <a:t>in u </a:t>
                </a:r>
                <a:endParaRPr kumimoji="0" lang="nl-NL" sz="1400" b="1" i="0" u="none" strike="noStrike" kern="0" cap="none" spc="0" normalizeH="0" baseline="0" noProof="0" dirty="0">
                  <a:ln>
                    <a:noFill/>
                  </a:ln>
                  <a:solidFill>
                    <a:srgbClr val="000000"/>
                  </a:solidFill>
                  <a:effectLst/>
                  <a:uLnTx/>
                  <a:uFillTx/>
                  <a:sym typeface="Arial"/>
                </a:endParaRPr>
              </a:p>
              <a:p>
                <a:pPr marL="0" marR="0" lvl="0" indent="0" algn="l" defTabSz="825479" rtl="0" eaLnBrk="1" fontAlgn="auto" latinLnBrk="0" hangingPunct="0">
                  <a:lnSpc>
                    <a:spcPct val="150000"/>
                  </a:lnSpc>
                  <a:spcBef>
                    <a:spcPts val="50"/>
                  </a:spcBef>
                  <a:spcAft>
                    <a:spcPts val="5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nl-NL" sz="1400" b="0" i="1" u="none" strike="noStrike" kern="0" cap="none" spc="0" normalizeH="0" baseline="0" noProof="0" smtClean="0">
                              <a:ln>
                                <a:noFill/>
                              </a:ln>
                              <a:solidFill>
                                <a:srgbClr val="0C419A"/>
                              </a:solidFill>
                              <a:effectLst/>
                              <a:uLnTx/>
                              <a:uFillTx/>
                              <a:latin typeface="Cambria Math" panose="02040503050406030204" pitchFamily="18" charset="0"/>
                              <a:sym typeface="Arial"/>
                            </a:rPr>
                          </m:ctrlPr>
                        </m:sSubPr>
                        <m:e>
                          <m:r>
                            <a:rPr kumimoji="0" lang="nl-NL" sz="1400" b="0" i="1" u="none" strike="noStrike" kern="0" cap="none" spc="0" normalizeH="0" baseline="0" noProof="0">
                              <a:ln>
                                <a:noFill/>
                              </a:ln>
                              <a:solidFill>
                                <a:srgbClr val="0C419A"/>
                              </a:solidFill>
                              <a:effectLst/>
                              <a:uLnTx/>
                              <a:uFillTx/>
                              <a:latin typeface="Cambria Math" panose="02040503050406030204" pitchFamily="18" charset="0"/>
                              <a:sym typeface="Arial"/>
                            </a:rPr>
                            <m:t>𝑚</m:t>
                          </m:r>
                        </m:e>
                        <m:sub>
                          <m:sPre>
                            <m:sPrePr>
                              <m:ctrlPr>
                                <a:rPr kumimoji="0" lang="nl-NL" sz="1400" b="0" i="1" u="none" strike="noStrike" kern="0" cap="none" spc="0" normalizeH="0" baseline="0" noProof="0">
                                  <a:ln>
                                    <a:noFill/>
                                  </a:ln>
                                  <a:solidFill>
                                    <a:srgbClr val="0C419A"/>
                                  </a:solidFill>
                                  <a:effectLst/>
                                  <a:uLnTx/>
                                  <a:uFillTx/>
                                  <a:latin typeface="Cambria Math" panose="02040503050406030204" pitchFamily="18" charset="0"/>
                                  <a:sym typeface="Arial"/>
                                </a:rPr>
                              </m:ctrlPr>
                            </m:sPrePr>
                            <m:sub>
                              <m:r>
                                <a:rPr kumimoji="0" lang="nl-NL" sz="1400" b="0" i="1" u="none" strike="noStrike" kern="0" cap="none" spc="0" normalizeH="0" baseline="0" noProof="0">
                                  <a:ln>
                                    <a:noFill/>
                                  </a:ln>
                                  <a:solidFill>
                                    <a:srgbClr val="0C419A"/>
                                  </a:solidFill>
                                  <a:effectLst/>
                                  <a:uLnTx/>
                                  <a:uFillTx/>
                                  <a:latin typeface="Cambria Math" panose="02040503050406030204" pitchFamily="18" charset="0"/>
                                  <a:sym typeface="Arial"/>
                                </a:rPr>
                                <m:t>92</m:t>
                              </m:r>
                            </m:sub>
                            <m:sup>
                              <m:r>
                                <a:rPr kumimoji="0" lang="nl-NL" sz="1400" b="0" i="1" u="none" strike="noStrike" kern="0" cap="none" spc="0" normalizeH="0" baseline="0" noProof="0">
                                  <a:ln>
                                    <a:noFill/>
                                  </a:ln>
                                  <a:solidFill>
                                    <a:srgbClr val="0C419A"/>
                                  </a:solidFill>
                                  <a:effectLst/>
                                  <a:uLnTx/>
                                  <a:uFillTx/>
                                  <a:latin typeface="Cambria Math" panose="02040503050406030204" pitchFamily="18" charset="0"/>
                                  <a:sym typeface="Arial"/>
                                </a:rPr>
                                <m:t>235</m:t>
                              </m:r>
                            </m:sup>
                            <m:e>
                              <m:r>
                                <a:rPr kumimoji="0" lang="nl-NL" sz="1400" b="0" i="1" u="none" strike="noStrike" kern="0" cap="none" spc="0" normalizeH="0" baseline="0" noProof="0">
                                  <a:ln>
                                    <a:noFill/>
                                  </a:ln>
                                  <a:solidFill>
                                    <a:srgbClr val="0C419A"/>
                                  </a:solidFill>
                                  <a:effectLst/>
                                  <a:uLnTx/>
                                  <a:uFillTx/>
                                  <a:latin typeface="Cambria Math" panose="02040503050406030204" pitchFamily="18" charset="0"/>
                                  <a:sym typeface="Arial"/>
                                </a:rPr>
                                <m:t>𝑈</m:t>
                              </m:r>
                            </m:e>
                          </m:sPre>
                        </m:sub>
                      </m:sSub>
                      <m:r>
                        <a:rPr kumimoji="0" lang="nl-NL" sz="1400" b="0" i="1" u="none" strike="noStrike" kern="0" cap="none" spc="0" normalizeH="0" baseline="0" noProof="0">
                          <a:ln>
                            <a:noFill/>
                          </a:ln>
                          <a:solidFill>
                            <a:srgbClr val="0C419A"/>
                          </a:solidFill>
                          <a:effectLst/>
                          <a:uLnTx/>
                          <a:uFillTx/>
                          <a:latin typeface="Cambria Math" panose="02040503050406030204" pitchFamily="18" charset="0"/>
                          <a:sym typeface="Arial"/>
                        </a:rPr>
                        <m:t>+</m:t>
                      </m:r>
                      <m:sSub>
                        <m:sSubPr>
                          <m:ctrlPr>
                            <a:rPr kumimoji="0" lang="nl-NL" sz="1400" b="0" i="1" u="none" strike="noStrike" kern="0" cap="none" spc="0" normalizeH="0" baseline="0" noProof="0">
                              <a:ln>
                                <a:noFill/>
                              </a:ln>
                              <a:solidFill>
                                <a:srgbClr val="0C419A"/>
                              </a:solidFill>
                              <a:effectLst/>
                              <a:uLnTx/>
                              <a:uFillTx/>
                              <a:latin typeface="Cambria Math" panose="02040503050406030204" pitchFamily="18" charset="0"/>
                              <a:sym typeface="Arial"/>
                            </a:rPr>
                          </m:ctrlPr>
                        </m:sSubPr>
                        <m:e>
                          <m:r>
                            <a:rPr kumimoji="0" lang="nl-NL" sz="1400" b="0" i="1" u="none" strike="noStrike" kern="0" cap="none" spc="0" normalizeH="0" baseline="0" noProof="0">
                              <a:ln>
                                <a:noFill/>
                              </a:ln>
                              <a:solidFill>
                                <a:srgbClr val="0C419A"/>
                              </a:solidFill>
                              <a:effectLst/>
                              <a:uLnTx/>
                              <a:uFillTx/>
                              <a:latin typeface="Cambria Math" panose="02040503050406030204" pitchFamily="18" charset="0"/>
                              <a:sym typeface="Arial"/>
                            </a:rPr>
                            <m:t>𝑚</m:t>
                          </m:r>
                        </m:e>
                        <m:sub>
                          <m:sPre>
                            <m:sPrePr>
                              <m:ctrlPr>
                                <a:rPr kumimoji="0" lang="nl-NL" sz="1400" b="0" i="1" u="none" strike="noStrike" kern="0" cap="none" spc="0" normalizeH="0" baseline="0" noProof="0">
                                  <a:ln>
                                    <a:noFill/>
                                  </a:ln>
                                  <a:solidFill>
                                    <a:srgbClr val="0C419A"/>
                                  </a:solidFill>
                                  <a:effectLst/>
                                  <a:uLnTx/>
                                  <a:uFillTx/>
                                  <a:latin typeface="Cambria Math" panose="02040503050406030204" pitchFamily="18" charset="0"/>
                                  <a:sym typeface="Arial"/>
                                </a:rPr>
                              </m:ctrlPr>
                            </m:sPrePr>
                            <m:sub>
                              <m:r>
                                <a:rPr kumimoji="0" lang="nl-NL" sz="1400" b="0" i="1" u="none" strike="noStrike" kern="0" cap="none" spc="0" normalizeH="0" baseline="0" noProof="0">
                                  <a:ln>
                                    <a:noFill/>
                                  </a:ln>
                                  <a:solidFill>
                                    <a:srgbClr val="0C419A"/>
                                  </a:solidFill>
                                  <a:effectLst/>
                                  <a:uLnTx/>
                                  <a:uFillTx/>
                                  <a:latin typeface="Cambria Math" panose="02040503050406030204" pitchFamily="18" charset="0"/>
                                  <a:sym typeface="Arial"/>
                                </a:rPr>
                                <m:t>0</m:t>
                              </m:r>
                            </m:sub>
                            <m:sup>
                              <m:r>
                                <a:rPr kumimoji="0" lang="nl-NL" sz="1400" b="0" i="1" u="none" strike="noStrike" kern="0" cap="none" spc="0" normalizeH="0" baseline="0" noProof="0">
                                  <a:ln>
                                    <a:noFill/>
                                  </a:ln>
                                  <a:solidFill>
                                    <a:srgbClr val="0C419A"/>
                                  </a:solidFill>
                                  <a:effectLst/>
                                  <a:uLnTx/>
                                  <a:uFillTx/>
                                  <a:latin typeface="Cambria Math" panose="02040503050406030204" pitchFamily="18" charset="0"/>
                                  <a:sym typeface="Arial"/>
                                </a:rPr>
                                <m:t>1</m:t>
                              </m:r>
                            </m:sup>
                            <m:e>
                              <m:r>
                                <a:rPr kumimoji="0" lang="nl-NL" sz="1400" b="0" i="1" u="none" strike="noStrike" kern="0" cap="none" spc="0" normalizeH="0" baseline="0" noProof="0">
                                  <a:ln>
                                    <a:noFill/>
                                  </a:ln>
                                  <a:solidFill>
                                    <a:srgbClr val="0C419A"/>
                                  </a:solidFill>
                                  <a:effectLst/>
                                  <a:uLnTx/>
                                  <a:uFillTx/>
                                  <a:latin typeface="Cambria Math" panose="02040503050406030204" pitchFamily="18" charset="0"/>
                                  <a:sym typeface="Arial"/>
                                </a:rPr>
                                <m:t>𝑛</m:t>
                              </m:r>
                            </m:e>
                          </m:sPre>
                        </m:sub>
                      </m:sSub>
                      <m:r>
                        <a:rPr kumimoji="0" lang="nl-NL"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b>
                        <m:sSubPr>
                          <m:ctrlPr>
                            <a:rPr kumimoji="0" lang="nl-NL" sz="1400" b="0" i="1" u="none" strike="noStrike" kern="0" cap="none" spc="0" normalizeH="0" baseline="0" noProof="0" smtClean="0">
                              <a:ln>
                                <a:noFill/>
                              </a:ln>
                              <a:solidFill>
                                <a:srgbClr val="34AA87"/>
                              </a:solidFill>
                              <a:effectLst/>
                              <a:uLnTx/>
                              <a:uFillTx/>
                              <a:latin typeface="Cambria Math" panose="02040503050406030204" pitchFamily="18" charset="0"/>
                              <a:ea typeface="Cambria Math" panose="02040503050406030204" pitchFamily="18" charset="0"/>
                              <a:sym typeface="Arial"/>
                            </a:rPr>
                          </m:ctrlPr>
                        </m:sSubPr>
                        <m:e>
                          <m:r>
                            <a:rPr kumimoji="0" lang="nl-NL" sz="1400"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t>𝑚</m:t>
                          </m:r>
                        </m:e>
                        <m:sub>
                          <m:sPre>
                            <m:sPrePr>
                              <m:ctrlPr>
                                <a:rPr kumimoji="0" lang="nl-NL" sz="1400"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ctrlPr>
                            </m:sPrePr>
                            <m:sub>
                              <m:r>
                                <a:rPr kumimoji="0" lang="nl-NL" sz="1400"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t>35</m:t>
                              </m:r>
                            </m:sub>
                            <m:sup>
                              <m:r>
                                <a:rPr kumimoji="0" lang="nl-NL" sz="1400"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t>92</m:t>
                              </m:r>
                            </m:sup>
                            <m:e>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𝐾𝑟</m:t>
                              </m:r>
                            </m:e>
                          </m:sPre>
                        </m:sub>
                      </m:sSub>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m:t>
                      </m:r>
                      <m:sSub>
                        <m:sSubPr>
                          <m:ctrlP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ctrlPr>
                        </m:sSubPr>
                        <m:e>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𝑚</m:t>
                          </m:r>
                        </m:e>
                        <m:sub>
                          <m:sPre>
                            <m:sPrePr>
                              <m:ctrlP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ctrlPr>
                            </m:sPrePr>
                            <m:sub>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56</m:t>
                              </m:r>
                            </m:sub>
                            <m:sup>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141</m:t>
                              </m:r>
                            </m:sup>
                            <m:e>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𝐵𝑎</m:t>
                              </m:r>
                            </m:e>
                          </m:sPre>
                        </m:sub>
                      </m:sSub>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+3 </m:t>
                      </m:r>
                      <m:sSub>
                        <m:sSubPr>
                          <m:ctrlP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ctrlPr>
                        </m:sSubPr>
                        <m:e>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𝑚</m:t>
                          </m:r>
                        </m:e>
                        <m:sub>
                          <m:sPre>
                            <m:sPrePr>
                              <m:ctrlP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ctrlPr>
                            </m:sPrePr>
                            <m:sub>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0</m:t>
                              </m:r>
                            </m:sub>
                            <m:sup>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1</m:t>
                              </m:r>
                            </m:sup>
                            <m:e>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𝑛</m:t>
                              </m:r>
                            </m:e>
                          </m:sPre>
                        </m:sub>
                      </m:sSub>
                      <m:r>
                        <a:rPr kumimoji="0" lang="nl-NL" sz="1400" b="0" i="1" u="none" strike="noStrike" kern="0" cap="none" spc="0" normalizeH="0" baseline="0" noProof="0">
                          <a:ln>
                            <a:noFill/>
                          </a:ln>
                          <a:solidFill>
                            <a:srgbClr val="FFFFFF"/>
                          </a:solidFill>
                          <a:effectLst/>
                          <a:uLnTx/>
                          <a:uFillTx/>
                          <a:latin typeface="Cambria Math" panose="02040503050406030204" pitchFamily="18" charset="0"/>
                          <a:sym typeface="Arial"/>
                        </a:rPr>
                        <m:t>+</m:t>
                      </m:r>
                      <m:r>
                        <a:rPr kumimoji="0" lang="nl-NL" sz="1400" b="0" i="1" u="none" strike="noStrike" kern="0" cap="none" spc="0" normalizeH="0" baseline="0" noProof="0">
                          <a:ln>
                            <a:noFill/>
                          </a:ln>
                          <a:solidFill>
                            <a:srgbClr val="FFFFFF"/>
                          </a:solidFill>
                          <a:effectLst/>
                          <a:uLnTx/>
                          <a:uFillTx/>
                          <a:latin typeface="Cambria Math" panose="02040503050406030204" pitchFamily="18" charset="0"/>
                          <a:ea typeface="Cambria Math" panose="02040503050406030204" pitchFamily="18" charset="0"/>
                          <a:sym typeface="Arial"/>
                        </a:rPr>
                        <m:t>∆</m:t>
                      </m:r>
                      <m:r>
                        <a:rPr kumimoji="0" lang="nl-NL" sz="1400" b="0" i="1" u="none" strike="noStrike" kern="0" cap="none" spc="0" normalizeH="0" baseline="0" noProof="0">
                          <a:ln>
                            <a:noFill/>
                          </a:ln>
                          <a:solidFill>
                            <a:srgbClr val="FFFFFF"/>
                          </a:solidFill>
                          <a:effectLst/>
                          <a:uLnTx/>
                          <a:uFillTx/>
                          <a:latin typeface="Cambria Math" panose="02040503050406030204" pitchFamily="18" charset="0"/>
                          <a:ea typeface="Cambria Math" panose="02040503050406030204" pitchFamily="18" charset="0"/>
                          <a:sym typeface="Arial"/>
                        </a:rPr>
                        <m:t>𝑚</m:t>
                      </m:r>
                    </m:oMath>
                  </m:oMathPara>
                </a14:m>
                <a:endParaRPr kumimoji="0" lang="nl-NL" sz="1400" b="0" i="1" u="none" strike="noStrike" kern="0" cap="none" spc="0" normalizeH="0" baseline="0" noProof="0" dirty="0">
                  <a:ln>
                    <a:noFill/>
                  </a:ln>
                  <a:solidFill>
                    <a:srgbClr val="FFFFFF"/>
                  </a:solidFill>
                  <a:effectLst/>
                  <a:uLnTx/>
                  <a:uFillTx/>
                  <a:ea typeface="Cambria Math" panose="02040503050406030204" pitchFamily="18" charset="0"/>
                  <a:sym typeface="Arial"/>
                </a:endParaRPr>
              </a:p>
              <a:p>
                <a:pPr marL="0" marR="0" lvl="0" indent="0" algn="l" defTabSz="825479" rtl="0" eaLnBrk="1" fontAlgn="auto" latinLnBrk="0" hangingPunct="0">
                  <a:lnSpc>
                    <a:spcPct val="150000"/>
                  </a:lnSpc>
                  <a:spcBef>
                    <a:spcPts val="50"/>
                  </a:spcBef>
                  <a:spcAft>
                    <a:spcPts val="50"/>
                  </a:spcAft>
                  <a:buClrTx/>
                  <a:buSzTx/>
                  <a:buFontTx/>
                  <a:buNone/>
                  <a:tabLst/>
                  <a:defRPr/>
                </a:pPr>
                <a14:m>
                  <m:oMathPara xmlns:m="http://schemas.openxmlformats.org/officeDocument/2006/math">
                    <m:oMathParaPr>
                      <m:jc m:val="left"/>
                    </m:oMathParaPr>
                    <m:oMath xmlns:m="http://schemas.openxmlformats.org/officeDocument/2006/math">
                      <m:r>
                        <a:rPr kumimoji="0" lang="nl-NL" sz="14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r>
                        <a:rPr kumimoji="0" lang="nl-NL" sz="14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𝑚</m:t>
                      </m:r>
                      <m:r>
                        <a:rPr kumimoji="0" lang="nl-NL"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ctrlPr>
                            <a:rPr kumimoji="0" lang="nl-NL" sz="1400" b="0" i="1" u="none" strike="noStrike" kern="0" cap="none" spc="0" normalizeH="0" baseline="0" noProof="0" smtClean="0">
                              <a:ln>
                                <a:noFill/>
                              </a:ln>
                              <a:solidFill>
                                <a:schemeClr val="tx1"/>
                              </a:solidFill>
                              <a:effectLst/>
                              <a:uLnTx/>
                              <a:uFillTx/>
                              <a:latin typeface="Cambria Math" panose="02040503050406030204" pitchFamily="18" charset="0"/>
                              <a:sym typeface="Arial"/>
                            </a:rPr>
                          </m:ctrlPr>
                        </m:dPr>
                        <m:e>
                          <m:sSub>
                            <m:sSubPr>
                              <m:ctrlPr>
                                <a:rPr kumimoji="0" lang="nl-NL" sz="1400" b="0" i="1" u="none" strike="noStrike" kern="0" cap="none" spc="0" normalizeH="0" baseline="0" noProof="0">
                                  <a:ln>
                                    <a:noFill/>
                                  </a:ln>
                                  <a:solidFill>
                                    <a:schemeClr val="tx1"/>
                                  </a:solidFill>
                                  <a:effectLst/>
                                  <a:uLnTx/>
                                  <a:uFillTx/>
                                  <a:latin typeface="Cambria Math" panose="02040503050406030204" pitchFamily="18" charset="0"/>
                                  <a:sym typeface="Arial"/>
                                </a:rPr>
                              </m:ctrlPr>
                            </m:sSubPr>
                            <m:e>
                              <m:r>
                                <a:rPr kumimoji="0" lang="nl-NL" sz="1400" b="0" i="1" u="none" strike="noStrike" kern="0" cap="none" spc="0" normalizeH="0" baseline="0" noProof="0">
                                  <a:ln>
                                    <a:noFill/>
                                  </a:ln>
                                  <a:solidFill>
                                    <a:schemeClr val="tx1"/>
                                  </a:solidFill>
                                  <a:effectLst/>
                                  <a:uLnTx/>
                                  <a:uFillTx/>
                                  <a:latin typeface="Cambria Math" panose="02040503050406030204" pitchFamily="18" charset="0"/>
                                  <a:sym typeface="Arial"/>
                                </a:rPr>
                                <m:t>𝑚</m:t>
                              </m:r>
                            </m:e>
                            <m:sub>
                              <m:sPre>
                                <m:sPrePr>
                                  <m:ctrlPr>
                                    <a:rPr kumimoji="0" lang="nl-NL" sz="1400" b="0" i="1" u="none" strike="noStrike" kern="0" cap="none" spc="0" normalizeH="0" baseline="0" noProof="0">
                                      <a:ln>
                                        <a:noFill/>
                                      </a:ln>
                                      <a:solidFill>
                                        <a:schemeClr val="tx1"/>
                                      </a:solidFill>
                                      <a:effectLst/>
                                      <a:uLnTx/>
                                      <a:uFillTx/>
                                      <a:latin typeface="Cambria Math" panose="02040503050406030204" pitchFamily="18" charset="0"/>
                                      <a:sym typeface="Arial"/>
                                    </a:rPr>
                                  </m:ctrlPr>
                                </m:sPrePr>
                                <m:sub>
                                  <m:r>
                                    <a:rPr kumimoji="0" lang="nl-NL" sz="1400" b="0" i="1" u="none" strike="noStrike" kern="0" cap="none" spc="0" normalizeH="0" baseline="0" noProof="0">
                                      <a:ln>
                                        <a:noFill/>
                                      </a:ln>
                                      <a:solidFill>
                                        <a:schemeClr val="tx1"/>
                                      </a:solidFill>
                                      <a:effectLst/>
                                      <a:uLnTx/>
                                      <a:uFillTx/>
                                      <a:latin typeface="Cambria Math" panose="02040503050406030204" pitchFamily="18" charset="0"/>
                                      <a:sym typeface="Arial"/>
                                    </a:rPr>
                                    <m:t>92</m:t>
                                  </m:r>
                                </m:sub>
                                <m:sup>
                                  <m:r>
                                    <a:rPr kumimoji="0" lang="nl-NL" sz="1400" b="0" i="1" u="none" strike="noStrike" kern="0" cap="none" spc="0" normalizeH="0" baseline="0" noProof="0">
                                      <a:ln>
                                        <a:noFill/>
                                      </a:ln>
                                      <a:solidFill>
                                        <a:schemeClr val="tx1"/>
                                      </a:solidFill>
                                      <a:effectLst/>
                                      <a:uLnTx/>
                                      <a:uFillTx/>
                                      <a:latin typeface="Cambria Math" panose="02040503050406030204" pitchFamily="18" charset="0"/>
                                      <a:sym typeface="Arial"/>
                                    </a:rPr>
                                    <m:t>235</m:t>
                                  </m:r>
                                </m:sup>
                                <m:e>
                                  <m:r>
                                    <a:rPr kumimoji="0" lang="nl-NL" sz="1400" b="0" i="1" u="none" strike="noStrike" kern="0" cap="none" spc="0" normalizeH="0" baseline="0" noProof="0">
                                      <a:ln>
                                        <a:noFill/>
                                      </a:ln>
                                      <a:solidFill>
                                        <a:schemeClr val="tx1"/>
                                      </a:solidFill>
                                      <a:effectLst/>
                                      <a:uLnTx/>
                                      <a:uFillTx/>
                                      <a:latin typeface="Cambria Math" panose="02040503050406030204" pitchFamily="18" charset="0"/>
                                      <a:sym typeface="Arial"/>
                                    </a:rPr>
                                    <m:t>𝑈</m:t>
                                  </m:r>
                                </m:e>
                              </m:sPre>
                            </m:sub>
                          </m:sSub>
                          <m:r>
                            <a:rPr kumimoji="0" lang="nl-NL" sz="1400" b="0" i="1" u="none" strike="noStrike" kern="0" cap="none" spc="0" normalizeH="0" baseline="0" noProof="0">
                              <a:ln>
                                <a:noFill/>
                              </a:ln>
                              <a:solidFill>
                                <a:schemeClr val="tx1"/>
                              </a:solidFill>
                              <a:effectLst/>
                              <a:uLnTx/>
                              <a:uFillTx/>
                              <a:latin typeface="Cambria Math" panose="02040503050406030204" pitchFamily="18" charset="0"/>
                              <a:sym typeface="Arial"/>
                            </a:rPr>
                            <m:t>+</m:t>
                          </m:r>
                          <m:sSub>
                            <m:sSubPr>
                              <m:ctrlPr>
                                <a:rPr kumimoji="0" lang="nl-NL" sz="1400" b="0" i="1" u="none" strike="noStrike" kern="0" cap="none" spc="0" normalizeH="0" baseline="0" noProof="0">
                                  <a:ln>
                                    <a:noFill/>
                                  </a:ln>
                                  <a:solidFill>
                                    <a:schemeClr val="tx1"/>
                                  </a:solidFill>
                                  <a:effectLst/>
                                  <a:uLnTx/>
                                  <a:uFillTx/>
                                  <a:latin typeface="Cambria Math" panose="02040503050406030204" pitchFamily="18" charset="0"/>
                                  <a:sym typeface="Arial"/>
                                </a:rPr>
                              </m:ctrlPr>
                            </m:sSubPr>
                            <m:e>
                              <m:r>
                                <a:rPr kumimoji="0" lang="nl-NL" sz="1400" b="0" i="1" u="none" strike="noStrike" kern="0" cap="none" spc="0" normalizeH="0" baseline="0" noProof="0">
                                  <a:ln>
                                    <a:noFill/>
                                  </a:ln>
                                  <a:solidFill>
                                    <a:schemeClr val="tx1"/>
                                  </a:solidFill>
                                  <a:effectLst/>
                                  <a:uLnTx/>
                                  <a:uFillTx/>
                                  <a:latin typeface="Cambria Math" panose="02040503050406030204" pitchFamily="18" charset="0"/>
                                  <a:sym typeface="Arial"/>
                                </a:rPr>
                                <m:t>𝑚</m:t>
                              </m:r>
                            </m:e>
                            <m:sub>
                              <m:sPre>
                                <m:sPrePr>
                                  <m:ctrlPr>
                                    <a:rPr kumimoji="0" lang="nl-NL" sz="1400" b="0" i="1" u="none" strike="noStrike" kern="0" cap="none" spc="0" normalizeH="0" baseline="0" noProof="0">
                                      <a:ln>
                                        <a:noFill/>
                                      </a:ln>
                                      <a:solidFill>
                                        <a:schemeClr val="tx1"/>
                                      </a:solidFill>
                                      <a:effectLst/>
                                      <a:uLnTx/>
                                      <a:uFillTx/>
                                      <a:latin typeface="Cambria Math" panose="02040503050406030204" pitchFamily="18" charset="0"/>
                                      <a:sym typeface="Arial"/>
                                    </a:rPr>
                                  </m:ctrlPr>
                                </m:sPrePr>
                                <m:sub>
                                  <m:r>
                                    <a:rPr kumimoji="0" lang="nl-NL" sz="1400" b="0" i="1" u="none" strike="noStrike" kern="0" cap="none" spc="0" normalizeH="0" baseline="0" noProof="0">
                                      <a:ln>
                                        <a:noFill/>
                                      </a:ln>
                                      <a:solidFill>
                                        <a:schemeClr val="tx1"/>
                                      </a:solidFill>
                                      <a:effectLst/>
                                      <a:uLnTx/>
                                      <a:uFillTx/>
                                      <a:latin typeface="Cambria Math" panose="02040503050406030204" pitchFamily="18" charset="0"/>
                                      <a:sym typeface="Arial"/>
                                    </a:rPr>
                                    <m:t>0</m:t>
                                  </m:r>
                                </m:sub>
                                <m:sup>
                                  <m:r>
                                    <a:rPr kumimoji="0" lang="nl-NL" sz="1400" b="0" i="1" u="none" strike="noStrike" kern="0" cap="none" spc="0" normalizeH="0" baseline="0" noProof="0">
                                      <a:ln>
                                        <a:noFill/>
                                      </a:ln>
                                      <a:solidFill>
                                        <a:schemeClr val="tx1"/>
                                      </a:solidFill>
                                      <a:effectLst/>
                                      <a:uLnTx/>
                                      <a:uFillTx/>
                                      <a:latin typeface="Cambria Math" panose="02040503050406030204" pitchFamily="18" charset="0"/>
                                      <a:sym typeface="Arial"/>
                                    </a:rPr>
                                    <m:t>1</m:t>
                                  </m:r>
                                </m:sup>
                                <m:e>
                                  <m:r>
                                    <a:rPr kumimoji="0" lang="nl-NL" sz="1400" b="0" i="1" u="none" strike="noStrike" kern="0" cap="none" spc="0" normalizeH="0" baseline="0" noProof="0">
                                      <a:ln>
                                        <a:noFill/>
                                      </a:ln>
                                      <a:solidFill>
                                        <a:schemeClr val="tx1"/>
                                      </a:solidFill>
                                      <a:effectLst/>
                                      <a:uLnTx/>
                                      <a:uFillTx/>
                                      <a:latin typeface="Cambria Math" panose="02040503050406030204" pitchFamily="18" charset="0"/>
                                      <a:sym typeface="Arial"/>
                                    </a:rPr>
                                    <m:t>𝑛</m:t>
                                  </m:r>
                                </m:e>
                              </m:sPre>
                            </m:sub>
                          </m:sSub>
                        </m:e>
                      </m:d>
                      <m:r>
                        <a:rPr kumimoji="0" lang="nl-NL" sz="1400" b="0" i="1" u="none" strike="noStrike" kern="0" cap="none" spc="0" normalizeH="0" baseline="0" noProof="0" smtClean="0">
                          <a:ln>
                            <a:noFill/>
                          </a:ln>
                          <a:solidFill>
                            <a:srgbClr val="405A87"/>
                          </a:solidFill>
                          <a:effectLst/>
                          <a:uLnTx/>
                          <a:uFillTx/>
                          <a:latin typeface="Cambria Math" panose="02040503050406030204" pitchFamily="18" charset="0"/>
                          <a:sym typeface="Arial"/>
                        </a:rPr>
                        <m:t> </m:t>
                      </m:r>
                      <m:r>
                        <a:rPr kumimoji="0" lang="nl-NL"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nl-NL" sz="1400" b="0" i="1" u="none" strike="noStrike" kern="0" cap="none" spc="0" normalizeH="0" baseline="0" noProof="0">
                          <a:ln>
                            <a:noFill/>
                          </a:ln>
                          <a:solidFill>
                            <a:srgbClr val="002060"/>
                          </a:solidFill>
                          <a:effectLst/>
                          <a:uLnTx/>
                          <a:uFillTx/>
                          <a:latin typeface="Cambria Math" panose="02040503050406030204" pitchFamily="18" charset="0"/>
                          <a:sym typeface="Arial"/>
                        </a:rPr>
                        <m:t> </m:t>
                      </m:r>
                      <m:d>
                        <m:dPr>
                          <m:ctrlPr>
                            <a:rPr kumimoji="0" lang="nl-NL" sz="1400" b="0" i="1" u="none" strike="noStrike" kern="0" cap="none" spc="0" normalizeH="0" baseline="0" noProof="0" smtClean="0">
                              <a:ln>
                                <a:noFill/>
                              </a:ln>
                              <a:solidFill>
                                <a:srgbClr val="34AA87"/>
                              </a:solidFill>
                              <a:effectLst/>
                              <a:uLnTx/>
                              <a:uFillTx/>
                              <a:latin typeface="Cambria Math" panose="02040503050406030204" pitchFamily="18" charset="0"/>
                              <a:ea typeface="Cambria Math" panose="02040503050406030204" pitchFamily="18" charset="0"/>
                              <a:sym typeface="Arial"/>
                            </a:rPr>
                          </m:ctrlPr>
                        </m:dPr>
                        <m:e>
                          <m:sSub>
                            <m:sSubPr>
                              <m:ctrlPr>
                                <a:rPr kumimoji="0" lang="nl-NL" sz="1400"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ctrlPr>
                            </m:sSubPr>
                            <m:e>
                              <m:r>
                                <a:rPr kumimoji="0" lang="nl-NL" sz="1400"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t>𝑚</m:t>
                              </m:r>
                            </m:e>
                            <m:sub>
                              <m:sPre>
                                <m:sPrePr>
                                  <m:ctrlPr>
                                    <a:rPr kumimoji="0" lang="nl-NL" sz="1400"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ctrlPr>
                                </m:sPrePr>
                                <m:sub>
                                  <m:r>
                                    <a:rPr kumimoji="0" lang="nl-NL" sz="1400"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t>36</m:t>
                                  </m:r>
                                </m:sub>
                                <m:sup>
                                  <m:r>
                                    <a:rPr kumimoji="0" lang="nl-NL" sz="1400"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t>92</m:t>
                                  </m:r>
                                </m:sup>
                                <m:e>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𝐾𝑟</m:t>
                                  </m:r>
                                </m:e>
                              </m:sPre>
                            </m:sub>
                          </m:sSub>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m:t>
                          </m:r>
                          <m:sSub>
                            <m:sSubPr>
                              <m:ctrlP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ctrlPr>
                            </m:sSubPr>
                            <m:e>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𝑚</m:t>
                              </m:r>
                            </m:e>
                            <m:sub>
                              <m:sPre>
                                <m:sPrePr>
                                  <m:ctrlP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ctrlPr>
                                </m:sPrePr>
                                <m:sub>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56</m:t>
                                  </m:r>
                                </m:sub>
                                <m:sup>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141</m:t>
                                  </m:r>
                                </m:sup>
                                <m:e>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𝐵𝑎</m:t>
                                  </m:r>
                                </m:e>
                              </m:sPre>
                            </m:sub>
                          </m:sSub>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+3 </m:t>
                          </m:r>
                          <m:sSub>
                            <m:sSubPr>
                              <m:ctrlP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ctrlPr>
                            </m:sSubPr>
                            <m:e>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𝑚</m:t>
                              </m:r>
                            </m:e>
                            <m:sub>
                              <m:sPre>
                                <m:sPrePr>
                                  <m:ctrlP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ctrlPr>
                                </m:sPrePr>
                                <m:sub>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0</m:t>
                                  </m:r>
                                </m:sub>
                                <m:sup>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1</m:t>
                                  </m:r>
                                </m:sup>
                                <m:e>
                                  <m:r>
                                    <a:rPr kumimoji="0" lang="nl-NL" sz="1400" b="0" i="1" u="none" strike="noStrike" kern="0" cap="none" spc="0" normalizeH="0" baseline="0" noProof="0">
                                      <a:ln>
                                        <a:noFill/>
                                      </a:ln>
                                      <a:solidFill>
                                        <a:srgbClr val="34AA87"/>
                                      </a:solidFill>
                                      <a:effectLst/>
                                      <a:uLnTx/>
                                      <a:uFillTx/>
                                      <a:latin typeface="Cambria Math" panose="02040503050406030204" pitchFamily="18" charset="0"/>
                                      <a:sym typeface="Arial"/>
                                    </a:rPr>
                                    <m:t>𝑛</m:t>
                                  </m:r>
                                </m:e>
                              </m:sPre>
                            </m:sub>
                          </m:sSub>
                        </m:e>
                      </m:d>
                    </m:oMath>
                  </m:oMathPara>
                </a14:m>
                <a:endParaRPr kumimoji="0" lang="nl-NL" sz="1400" b="0" i="1" u="none" strike="noStrike" kern="0" cap="none" spc="0" normalizeH="0" baseline="0" noProof="0" dirty="0">
                  <a:ln>
                    <a:noFill/>
                  </a:ln>
                  <a:solidFill>
                    <a:srgbClr val="02B5A4"/>
                  </a:solidFill>
                  <a:effectLst/>
                  <a:uLnTx/>
                  <a:uFillTx/>
                  <a:sym typeface="Arial"/>
                </a:endParaRPr>
              </a:p>
              <a:p>
                <a:pPr lvl="0" defTabSz="825479">
                  <a:lnSpc>
                    <a:spcPct val="150000"/>
                  </a:lnSpc>
                  <a:spcBef>
                    <a:spcPts val="50"/>
                  </a:spcBef>
                  <a:spcAft>
                    <a:spcPts val="50"/>
                  </a:spcAft>
                  <a:defRPr/>
                </a:pPr>
                <a14:m>
                  <m:oMath xmlns:m="http://schemas.openxmlformats.org/officeDocument/2006/math">
                    <m:r>
                      <a:rPr lang="nl-NL" sz="1400" i="1" smtClean="0">
                        <a:solidFill>
                          <a:schemeClr val="tx2"/>
                        </a:solidFill>
                        <a:latin typeface="Cambria Math" panose="02040503050406030204" pitchFamily="18" charset="0"/>
                        <a:ea typeface="Cambria Math" panose="02040503050406030204" pitchFamily="18" charset="0"/>
                      </a:rPr>
                      <m:t>∆</m:t>
                    </m:r>
                    <m:r>
                      <a:rPr lang="nl-NL" sz="1400" i="1" smtClean="0">
                        <a:solidFill>
                          <a:schemeClr val="tx2"/>
                        </a:solidFill>
                        <a:latin typeface="Cambria Math" panose="02040503050406030204" pitchFamily="18" charset="0"/>
                      </a:rPr>
                      <m:t>𝑚</m:t>
                    </m:r>
                  </m:oMath>
                </a14:m>
                <a:r>
                  <a:rPr lang="nl-NL" sz="1400" dirty="0">
                    <a:solidFill>
                      <a:schemeClr val="tx2"/>
                    </a:solidFill>
                  </a:rPr>
                  <a:t> </a:t>
                </a:r>
                <a14:m>
                  <m:oMath xmlns:m="http://schemas.openxmlformats.org/officeDocument/2006/math">
                    <m:r>
                      <a:rPr lang="nl-NL" sz="1400" i="1">
                        <a:solidFill>
                          <a:schemeClr val="tx2"/>
                        </a:solidFill>
                        <a:latin typeface="Cambria Math" panose="02040503050406030204" pitchFamily="18" charset="0"/>
                      </a:rPr>
                      <m:t>=</m:t>
                    </m:r>
                    <m:d>
                      <m:dPr>
                        <m:ctrlPr>
                          <a:rPr lang="nl-NL" sz="1400" i="1" smtClean="0">
                            <a:solidFill>
                              <a:schemeClr val="tx1"/>
                            </a:solidFill>
                            <a:latin typeface="Cambria Math" panose="02040503050406030204" pitchFamily="18" charset="0"/>
                          </a:rPr>
                        </m:ctrlPr>
                      </m:dPr>
                      <m:e>
                        <m:r>
                          <a:rPr lang="nl-NL" sz="1400" i="1">
                            <a:solidFill>
                              <a:schemeClr val="tx1"/>
                            </a:solidFill>
                            <a:latin typeface="Cambria Math" panose="02040503050406030204" pitchFamily="18" charset="0"/>
                          </a:rPr>
                          <m:t>235,044+1,00866</m:t>
                        </m:r>
                      </m:e>
                    </m:d>
                    <m:r>
                      <a:rPr lang="nl-NL" sz="1400" i="1">
                        <a:solidFill>
                          <a:schemeClr val="tx1"/>
                        </a:solidFill>
                        <a:latin typeface="Cambria Math" panose="02040503050406030204" pitchFamily="18" charset="0"/>
                      </a:rPr>
                      <m:t> </m:t>
                    </m:r>
                    <m:r>
                      <a:rPr lang="nl-NL" sz="1400" i="1" smtClean="0">
                        <a:solidFill>
                          <a:schemeClr val="tx2"/>
                        </a:solidFill>
                        <a:latin typeface="Cambria Math" panose="02040503050406030204" pitchFamily="18" charset="0"/>
                      </a:rPr>
                      <m:t>−</m:t>
                    </m:r>
                    <m:d>
                      <m:dPr>
                        <m:ctrlPr>
                          <a:rPr lang="nl-NL" sz="1400" i="1" smtClean="0">
                            <a:solidFill>
                              <a:srgbClr val="34AA87"/>
                            </a:solidFill>
                            <a:latin typeface="Cambria Math" panose="02040503050406030204" pitchFamily="18" charset="0"/>
                          </a:rPr>
                        </m:ctrlPr>
                      </m:dPr>
                      <m:e>
                        <m:r>
                          <a:rPr lang="nl-NL" sz="1400" i="1">
                            <a:solidFill>
                              <a:srgbClr val="34AA87"/>
                            </a:solidFill>
                            <a:latin typeface="Cambria Math" panose="02040503050406030204" pitchFamily="18" charset="0"/>
                          </a:rPr>
                          <m:t>91,926+140,914+3,026</m:t>
                        </m:r>
                      </m:e>
                    </m:d>
                    <m:r>
                      <a:rPr lang="nl-NL" sz="1400" i="1" smtClean="0">
                        <a:solidFill>
                          <a:schemeClr val="tx2"/>
                        </a:solidFill>
                        <a:latin typeface="Cambria Math" panose="02040503050406030204" pitchFamily="18" charset="0"/>
                      </a:rPr>
                      <m:t>=</m:t>
                    </m:r>
                  </m:oMath>
                </a14:m>
                <a:r>
                  <a:rPr lang="nl-NL" sz="1400" i="1" dirty="0">
                    <a:solidFill>
                      <a:schemeClr val="tx2"/>
                    </a:solidFill>
                  </a:rPr>
                  <a:t> </a:t>
                </a:r>
                <a14:m>
                  <m:oMath xmlns:m="http://schemas.openxmlformats.org/officeDocument/2006/math">
                    <m:r>
                      <a:rPr lang="nl-NL" sz="1400" i="1">
                        <a:solidFill>
                          <a:schemeClr val="tx2"/>
                        </a:solidFill>
                        <a:latin typeface="Cambria Math" panose="02040503050406030204" pitchFamily="18" charset="0"/>
                      </a:rPr>
                      <m:t>0,18666 </m:t>
                    </m:r>
                    <m:r>
                      <a:rPr lang="nl-NL" sz="1400" i="1">
                        <a:solidFill>
                          <a:schemeClr val="tx2"/>
                        </a:solidFill>
                        <a:latin typeface="Cambria Math" panose="02040503050406030204" pitchFamily="18" charset="0"/>
                      </a:rPr>
                      <m:t>𝑢</m:t>
                    </m:r>
                  </m:oMath>
                </a14:m>
                <a:endParaRPr lang="nl-NL" sz="1400" dirty="0"/>
              </a:p>
            </p:txBody>
          </p:sp>
        </mc:Choice>
        <mc:Fallback xmlns="">
          <p:sp>
            <p:nvSpPr>
              <p:cNvPr id="5" name="Tijdelijke aanduiding voor tekst 4">
                <a:extLst>
                  <a:ext uri="{FF2B5EF4-FFF2-40B4-BE49-F238E27FC236}">
                    <a16:creationId xmlns:a16="http://schemas.microsoft.com/office/drawing/2014/main" id="{5B50EB82-FB22-A583-9096-19C13DDE8D56}"/>
                  </a:ext>
                </a:extLst>
              </p:cNvPr>
              <p:cNvSpPr>
                <a:spLocks noGrp="1" noRot="1" noChangeAspect="1" noMove="1" noResize="1" noEditPoints="1" noAdjustHandles="1" noChangeArrowheads="1" noChangeShapeType="1" noTextEdit="1"/>
              </p:cNvSpPr>
              <p:nvPr>
                <p:ph type="body" sz="quarter" idx="23"/>
              </p:nvPr>
            </p:nvSpPr>
            <p:spPr>
              <a:xfrm>
                <a:off x="739725" y="2159486"/>
                <a:ext cx="7637615" cy="2626047"/>
              </a:xfrm>
              <a:blipFill>
                <a:blip r:embed="rId3"/>
                <a:stretch>
                  <a:fillRect l="-1437" t="-1160"/>
                </a:stretch>
              </a:blipFill>
            </p:spPr>
            <p:txBody>
              <a:bodyPr/>
              <a:lstStyle/>
              <a:p>
                <a:r>
                  <a:rPr lang="nl-NL">
                    <a:noFill/>
                  </a:rPr>
                  <a:t> </a:t>
                </a:r>
              </a:p>
            </p:txBody>
          </p:sp>
        </mc:Fallback>
      </mc:AlternateContent>
      <p:sp>
        <p:nvSpPr>
          <p:cNvPr id="6" name="Tijdelijke aanduiding voor tekst 5">
            <a:extLst>
              <a:ext uri="{FF2B5EF4-FFF2-40B4-BE49-F238E27FC236}">
                <a16:creationId xmlns:a16="http://schemas.microsoft.com/office/drawing/2014/main" id="{D6D773DD-B882-3D46-DC65-7EE387EE2890}"/>
              </a:ext>
            </a:extLst>
          </p:cNvPr>
          <p:cNvSpPr>
            <a:spLocks noGrp="1"/>
          </p:cNvSpPr>
          <p:nvPr>
            <p:ph type="body" sz="quarter" idx="26"/>
          </p:nvPr>
        </p:nvSpPr>
        <p:spPr/>
        <p:txBody>
          <a:bodyPr/>
          <a:lstStyle/>
          <a:p>
            <a:endParaRPr lang="nl-NL"/>
          </a:p>
        </p:txBody>
      </p:sp>
      <mc:AlternateContent xmlns:mc="http://schemas.openxmlformats.org/markup-compatibility/2006" xmlns:a14="http://schemas.microsoft.com/office/drawing/2010/main">
        <mc:Choice Requires="a14">
          <p:sp>
            <p:nvSpPr>
              <p:cNvPr id="7" name="TextBox 13">
                <a:extLst>
                  <a:ext uri="{FF2B5EF4-FFF2-40B4-BE49-F238E27FC236}">
                    <a16:creationId xmlns:a16="http://schemas.microsoft.com/office/drawing/2014/main" id="{75A7CF34-50D1-0CBE-F3C0-DFA742DCD06D}"/>
                  </a:ext>
                </a:extLst>
              </p:cNvPr>
              <p:cNvSpPr txBox="1"/>
              <p:nvPr/>
            </p:nvSpPr>
            <p:spPr>
              <a:xfrm>
                <a:off x="5510259" y="3823314"/>
                <a:ext cx="3586259" cy="817403"/>
              </a:xfrm>
              <a:prstGeom prst="rect">
                <a:avLst/>
              </a:prstGeom>
              <a:noFill/>
              <a:ln w="3175" cap="flat">
                <a:solidFill>
                  <a:schemeClr val="tx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619125"/>
                <a:r>
                  <a:rPr lang="nl-NL" sz="1200" b="0" i="1" dirty="0">
                    <a:latin typeface="Arial" panose="020B0604020202020204" pitchFamily="34" charset="0"/>
                    <a:ea typeface="Arial"/>
                    <a:cs typeface="Arial" panose="020B0604020202020204" pitchFamily="34" charset="0"/>
                    <a:sym typeface="Arial"/>
                  </a:rPr>
                  <a:t>De massa van isotopen staat in </a:t>
                </a:r>
                <a:r>
                  <a:rPr lang="nl-NL" sz="1200" i="1" dirty="0">
                    <a:latin typeface="Arial" panose="020B0604020202020204" pitchFamily="34" charset="0"/>
                    <a:ea typeface="Arial"/>
                    <a:cs typeface="Arial" panose="020B0604020202020204" pitchFamily="34" charset="0"/>
                    <a:sym typeface="Arial"/>
                  </a:rPr>
                  <a:t>BINAS T25</a:t>
                </a:r>
                <a:r>
                  <a:rPr lang="nl-NL" sz="1200" b="0" i="1" dirty="0">
                    <a:latin typeface="Arial" panose="020B0604020202020204" pitchFamily="34" charset="0"/>
                    <a:ea typeface="Arial"/>
                    <a:cs typeface="Arial" panose="020B0604020202020204" pitchFamily="34" charset="0"/>
                    <a:sym typeface="Arial"/>
                  </a:rPr>
                  <a:t>, de massa van de kerndeeltjes in </a:t>
                </a:r>
                <a:r>
                  <a:rPr lang="nl-NL" sz="1200" i="1" dirty="0">
                    <a:latin typeface="Arial" panose="020B0604020202020204" pitchFamily="34" charset="0"/>
                    <a:ea typeface="Arial"/>
                    <a:cs typeface="Arial" panose="020B0604020202020204" pitchFamily="34" charset="0"/>
                    <a:sym typeface="Arial"/>
                  </a:rPr>
                  <a:t>T7B</a:t>
                </a:r>
                <a:endParaRPr lang="nl-NL" sz="1200" b="0" i="1" dirty="0">
                  <a:latin typeface="Arial" panose="020B0604020202020204" pitchFamily="34" charset="0"/>
                  <a:ea typeface="Arial"/>
                  <a:cs typeface="Arial" panose="020B0604020202020204" pitchFamily="34" charset="0"/>
                  <a:sym typeface="Arial"/>
                </a:endParaRPr>
              </a:p>
              <a:p>
                <a:pPr defTabSz="619125"/>
                <a:r>
                  <a:rPr lang="nl-NL" sz="1200" b="0" i="1" dirty="0">
                    <a:latin typeface="Arial" panose="020B0604020202020204" pitchFamily="34" charset="0"/>
                    <a:ea typeface="Arial"/>
                    <a:cs typeface="Arial" panose="020B0604020202020204" pitchFamily="34" charset="0"/>
                    <a:sym typeface="Arial"/>
                  </a:rPr>
                  <a:t>Denk eraan dat je voor </a:t>
                </a:r>
                <a:r>
                  <a:rPr lang="el-GR" sz="1200" b="0" dirty="0"/>
                  <a:t>α-</a:t>
                </a:r>
                <a:r>
                  <a:rPr lang="nl-NL" sz="1200" b="0" i="1" dirty="0">
                    <a:latin typeface="Arial" panose="020B0604020202020204" pitchFamily="34" charset="0"/>
                    <a:ea typeface="Arial"/>
                    <a:cs typeface="Arial" panose="020B0604020202020204" pitchFamily="34" charset="0"/>
                    <a:sym typeface="Arial"/>
                  </a:rPr>
                  <a:t>straling de massa van</a:t>
                </a:r>
                <a:r>
                  <a:rPr lang="nl-NL" sz="1200" i="1" dirty="0">
                    <a:latin typeface="Arial" panose="020B0604020202020204" pitchFamily="34" charset="0"/>
                    <a:ea typeface="Arial"/>
                    <a:cs typeface="Arial" panose="020B0604020202020204" pitchFamily="34" charset="0"/>
                    <a:sym typeface="Arial"/>
                  </a:rPr>
                  <a:t> </a:t>
                </a:r>
                <a14:m>
                  <m:oMath xmlns:m="http://schemas.openxmlformats.org/officeDocument/2006/math">
                    <m:sPre>
                      <m:sPrePr>
                        <m:ctrlPr>
                          <a:rPr lang="en-US" sz="1200" i="1">
                            <a:solidFill>
                              <a:srgbClr val="1AAACC"/>
                            </a:solidFill>
                            <a:latin typeface="Cambria Math" panose="02040503050406030204" pitchFamily="18" charset="0"/>
                          </a:rPr>
                        </m:ctrlPr>
                      </m:sPrePr>
                      <m:sub>
                        <m:r>
                          <a:rPr lang="nl-NL" sz="1200" i="1">
                            <a:solidFill>
                              <a:srgbClr val="1AAACC"/>
                            </a:solidFill>
                            <a:latin typeface="Cambria Math" panose="02040503050406030204" pitchFamily="18" charset="0"/>
                          </a:rPr>
                          <m:t>2</m:t>
                        </m:r>
                      </m:sub>
                      <m:sup>
                        <m:r>
                          <a:rPr lang="nl-NL" sz="1200" i="1">
                            <a:solidFill>
                              <a:srgbClr val="1AAACC"/>
                            </a:solidFill>
                            <a:latin typeface="Cambria Math" panose="02040503050406030204" pitchFamily="18" charset="0"/>
                          </a:rPr>
                          <m:t>4</m:t>
                        </m:r>
                      </m:sup>
                      <m:e>
                        <m:r>
                          <a:rPr lang="nl-NL" sz="1200" i="1">
                            <a:solidFill>
                              <a:srgbClr val="1AAACC"/>
                            </a:solidFill>
                            <a:latin typeface="Cambria Math" panose="02040503050406030204" pitchFamily="18" charset="0"/>
                          </a:rPr>
                          <m:t>𝐻</m:t>
                        </m:r>
                        <m:sSup>
                          <m:sSupPr>
                            <m:ctrlPr>
                              <a:rPr lang="nl-NL" sz="1200" i="1">
                                <a:solidFill>
                                  <a:srgbClr val="1AAACC"/>
                                </a:solidFill>
                                <a:latin typeface="Cambria Math" panose="02040503050406030204" pitchFamily="18" charset="0"/>
                              </a:rPr>
                            </m:ctrlPr>
                          </m:sSupPr>
                          <m:e>
                            <m:r>
                              <a:rPr lang="nl-NL" sz="1200" i="1">
                                <a:solidFill>
                                  <a:srgbClr val="1AAACC"/>
                                </a:solidFill>
                                <a:latin typeface="Cambria Math" panose="02040503050406030204" pitchFamily="18" charset="0"/>
                              </a:rPr>
                              <m:t>𝑒</m:t>
                            </m:r>
                          </m:e>
                          <m:sup>
                            <m:r>
                              <a:rPr lang="nl-NL" sz="1200" i="1">
                                <a:solidFill>
                                  <a:srgbClr val="1AAACC"/>
                                </a:solidFill>
                                <a:latin typeface="Cambria Math" panose="02040503050406030204" pitchFamily="18" charset="0"/>
                              </a:rPr>
                              <m:t>2+</m:t>
                            </m:r>
                          </m:sup>
                        </m:sSup>
                      </m:e>
                    </m:sPre>
                  </m:oMath>
                </a14:m>
                <a:r>
                  <a:rPr lang="en-GB" sz="1100" i="1" dirty="0">
                    <a:latin typeface="Arial" panose="020B0604020202020204" pitchFamily="34" charset="0"/>
                    <a:ea typeface="Arial"/>
                    <a:cs typeface="Arial" panose="020B0604020202020204" pitchFamily="34" charset="0"/>
                    <a:sym typeface="Arial"/>
                  </a:rPr>
                  <a:t> </a:t>
                </a:r>
                <a:r>
                  <a:rPr lang="nl-NL" sz="1200" b="0" i="1" dirty="0">
                    <a:latin typeface="Arial" panose="020B0604020202020204" pitchFamily="34" charset="0"/>
                    <a:ea typeface="Arial"/>
                    <a:cs typeface="Arial" panose="020B0604020202020204" pitchFamily="34" charset="0"/>
                    <a:sym typeface="Arial"/>
                  </a:rPr>
                  <a:t>gebruikt!</a:t>
                </a:r>
                <a:endParaRPr lang="en-GB" sz="1400" i="1" dirty="0">
                  <a:latin typeface="Arial" panose="020B0604020202020204" pitchFamily="34" charset="0"/>
                  <a:ea typeface="Arial"/>
                  <a:cs typeface="Arial" panose="020B0604020202020204" pitchFamily="34" charset="0"/>
                  <a:sym typeface="Arial"/>
                </a:endParaRPr>
              </a:p>
            </p:txBody>
          </p:sp>
        </mc:Choice>
        <mc:Fallback xmlns="">
          <p:sp>
            <p:nvSpPr>
              <p:cNvPr id="7" name="TextBox 13">
                <a:extLst>
                  <a:ext uri="{FF2B5EF4-FFF2-40B4-BE49-F238E27FC236}">
                    <a16:creationId xmlns:a16="http://schemas.microsoft.com/office/drawing/2014/main" id="{75A7CF34-50D1-0CBE-F3C0-DFA742DCD06D}"/>
                  </a:ext>
                </a:extLst>
              </p:cNvPr>
              <p:cNvSpPr txBox="1">
                <a:spLocks noRot="1" noChangeAspect="1" noMove="1" noResize="1" noEditPoints="1" noAdjustHandles="1" noChangeArrowheads="1" noChangeShapeType="1" noTextEdit="1"/>
              </p:cNvSpPr>
              <p:nvPr/>
            </p:nvSpPr>
            <p:spPr>
              <a:xfrm>
                <a:off x="5510259" y="3823314"/>
                <a:ext cx="3586259" cy="817403"/>
              </a:xfrm>
              <a:prstGeom prst="rect">
                <a:avLst/>
              </a:prstGeom>
              <a:blipFill>
                <a:blip r:embed="rId4"/>
                <a:stretch>
                  <a:fillRect t="-1481" b="-5926"/>
                </a:stretch>
              </a:blipFill>
              <a:ln w="3175" cap="flat">
                <a:solidFill>
                  <a:schemeClr val="tx2"/>
                </a:solidFill>
                <a:miter lim="400000"/>
              </a:ln>
              <a:effectLst/>
            </p:spPr>
            <p:txBody>
              <a:bodyPr/>
              <a:lstStyle/>
              <a:p>
                <a:r>
                  <a:rPr lang="nl-NL">
                    <a:noFill/>
                  </a:rPr>
                  <a:t> </a:t>
                </a:r>
              </a:p>
            </p:txBody>
          </p:sp>
        </mc:Fallback>
      </mc:AlternateContent>
      <p:pic>
        <p:nvPicPr>
          <p:cNvPr id="8" name="Graphic 7">
            <a:extLst>
              <a:ext uri="{FF2B5EF4-FFF2-40B4-BE49-F238E27FC236}">
                <a16:creationId xmlns:a16="http://schemas.microsoft.com/office/drawing/2014/main" id="{926A3188-427D-4741-E291-FC8747F9E0B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05303" y="1354876"/>
            <a:ext cx="2453175" cy="2453175"/>
          </a:xfrm>
          <a:prstGeom prst="rect">
            <a:avLst/>
          </a:prstGeom>
        </p:spPr>
      </p:pic>
      <p:sp>
        <p:nvSpPr>
          <p:cNvPr id="9" name="Text Placeholder 1">
            <a:extLst>
              <a:ext uri="{FF2B5EF4-FFF2-40B4-BE49-F238E27FC236}">
                <a16:creationId xmlns:a16="http://schemas.microsoft.com/office/drawing/2014/main" id="{512C7C14-2B0E-F1B4-0647-C6BE843ACD45}"/>
              </a:ext>
            </a:extLst>
          </p:cNvPr>
          <p:cNvSpPr txBox="1">
            <a:spLocks/>
          </p:cNvSpPr>
          <p:nvPr/>
        </p:nvSpPr>
        <p:spPr>
          <a:xfrm>
            <a:off x="739726" y="460050"/>
            <a:ext cx="7637615" cy="766773"/>
          </a:xfrm>
          <a:prstGeom prst="rect">
            <a:avLst/>
          </a:prstGeom>
        </p:spPr>
        <p:txBody>
          <a:bodyPr lIns="0" tIns="0" rIns="0" bIns="0">
            <a:normAutofit/>
          </a:bodyPr>
          <a:lstStyle>
            <a:lvl1pPr marL="0" marR="0" indent="0" algn="l" defTabSz="309563" rtl="0" eaLnBrk="1"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vl2pPr marL="0" marR="0" indent="857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2pPr>
            <a:lvl3pPr marL="0" marR="0" indent="1714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3pPr>
            <a:lvl4pPr marL="0" marR="0" indent="2571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4pPr>
            <a:lvl5pPr marL="0" marR="0" indent="3429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5pPr>
            <a:lvl6pPr marL="0" marR="0" indent="4286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6pPr>
            <a:lvl7pPr marL="0" marR="0" indent="5143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7pPr>
            <a:lvl8pPr marL="0" marR="0" indent="6000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8pPr>
            <a:lvl9pPr marL="0" marR="0" indent="6858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9pPr>
          </a:lstStyle>
          <a:p>
            <a:r>
              <a:rPr lang="nl-NL" sz="4000" dirty="0"/>
              <a:t>Voorbeeld: massadefect</a:t>
            </a:r>
          </a:p>
        </p:txBody>
      </p:sp>
    </p:spTree>
    <p:extLst>
      <p:ext uri="{BB962C8B-B14F-4D97-AF65-F5344CB8AC3E}">
        <p14:creationId xmlns:p14="http://schemas.microsoft.com/office/powerpoint/2010/main" val="45958872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69F011B-BA1B-2D30-A491-6816DA0E7DE8}"/>
              </a:ext>
            </a:extLst>
          </p:cNvPr>
          <p:cNvSpPr>
            <a:spLocks noGrp="1"/>
          </p:cNvSpPr>
          <p:nvPr>
            <p:ph type="body" sz="quarter" idx="24"/>
          </p:nvPr>
        </p:nvSpPr>
        <p:spPr/>
        <p:txBody>
          <a:bodyPr/>
          <a:lstStyle/>
          <a:p>
            <a:endParaRPr lang="nl-NL"/>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5B50EB82-FB22-A583-9096-19C13DDE8D56}"/>
                  </a:ext>
                </a:extLst>
              </p:cNvPr>
              <p:cNvSpPr>
                <a:spLocks noGrp="1"/>
              </p:cNvSpPr>
              <p:nvPr>
                <p:ph type="body" sz="quarter" idx="23"/>
              </p:nvPr>
            </p:nvSpPr>
            <p:spPr>
              <a:xfrm>
                <a:off x="753192" y="2177888"/>
                <a:ext cx="7637615" cy="1679469"/>
              </a:xfrm>
            </p:spPr>
            <p:txBody>
              <a:bodyPr/>
              <a:lstStyle/>
              <a:p>
                <a:pPr marL="0" marR="0" lvl="0" indent="0" algn="l" defTabSz="825479" rtl="0" eaLnBrk="1" fontAlgn="auto" latinLnBrk="0" hangingPunct="0">
                  <a:lnSpc>
                    <a:spcPct val="100000"/>
                  </a:lnSpc>
                  <a:spcBef>
                    <a:spcPts val="50"/>
                  </a:spcBef>
                  <a:spcAft>
                    <a:spcPts val="50"/>
                  </a:spcAft>
                  <a:buClrTx/>
                  <a:buSzTx/>
                  <a:buFontTx/>
                  <a:buNone/>
                  <a:tabLst/>
                  <a:defRPr/>
                </a:pPr>
                <a:r>
                  <a:rPr kumimoji="0" lang="nl-NL" sz="1400" b="1" i="0" u="none" strike="noStrike" kern="0" cap="none" spc="0" normalizeH="0" baseline="0" noProof="0" dirty="0">
                    <a:ln>
                      <a:noFill/>
                    </a:ln>
                    <a:solidFill>
                      <a:srgbClr val="000000"/>
                    </a:solidFill>
                    <a:effectLst/>
                    <a:uLnTx/>
                    <a:uFillTx/>
                    <a:latin typeface="Arial" panose="020B0604020202020204" pitchFamily="34" charset="0"/>
                    <a:ea typeface="Cambria Math" panose="02040503050406030204" pitchFamily="18" charset="0"/>
                    <a:cs typeface="Arial" panose="020B0604020202020204" pitchFamily="34" charset="0"/>
                    <a:sym typeface="Arial"/>
                  </a:rPr>
                  <a:t>2. Reken de massa om naar kg</a:t>
                </a:r>
                <a:endParaRPr lang="nl-NL" sz="1400" b="1" dirty="0">
                  <a:solidFill>
                    <a:srgbClr val="000000"/>
                  </a:solidFill>
                  <a:ea typeface="Cambria Math" panose="02040503050406030204" pitchFamily="18" charset="0"/>
                </a:endParaRPr>
              </a:p>
              <a:p>
                <a:pPr marL="0" marR="0" lvl="0" indent="0" algn="l" defTabSz="825479" rtl="0" eaLnBrk="1" fontAlgn="auto" latinLnBrk="0" hangingPunct="0">
                  <a:lnSpc>
                    <a:spcPct val="100000"/>
                  </a:lnSpc>
                  <a:spcBef>
                    <a:spcPts val="50"/>
                  </a:spcBef>
                  <a:spcAft>
                    <a:spcPts val="50"/>
                  </a:spcAft>
                  <a:buClrTx/>
                  <a:buSzTx/>
                  <a:buFontTx/>
                  <a:buNone/>
                  <a:tabLst/>
                  <a:defRPr/>
                </a:pPr>
                <a:endParaRPr kumimoji="0" lang="nl-NL" sz="1400" b="1" i="0" u="none" strike="noStrike" kern="0" cap="none" spc="0" normalizeH="0" baseline="0" noProof="0" dirty="0">
                  <a:ln>
                    <a:noFill/>
                  </a:ln>
                  <a:solidFill>
                    <a:srgbClr val="000000"/>
                  </a:solidFill>
                  <a:effectLst/>
                  <a:uLnTx/>
                  <a:uFillTx/>
                  <a:latin typeface="Arial" panose="020B0604020202020204" pitchFamily="34" charset="0"/>
                  <a:ea typeface="Cambria Math" panose="02040503050406030204" pitchFamily="18" charset="0"/>
                  <a:cs typeface="Arial" panose="020B0604020202020204" pitchFamily="34" charset="0"/>
                  <a:sym typeface="Arial"/>
                </a:endParaRPr>
              </a:p>
              <a:p>
                <a:pPr defTabSz="825479">
                  <a:lnSpc>
                    <a:spcPct val="100000"/>
                  </a:lnSpc>
                  <a:spcBef>
                    <a:spcPts val="50"/>
                  </a:spcBef>
                  <a:spcAft>
                    <a:spcPts val="50"/>
                  </a:spcAft>
                  <a:defRPr/>
                </a:pPr>
                <a:r>
                  <a:rPr kumimoji="0" lang="nl-NL" sz="1400" i="0" u="none" strike="noStrike" kern="0" cap="none" spc="0" normalizeH="0" baseline="0" noProof="0" dirty="0">
                    <a:ln>
                      <a:noFill/>
                    </a:ln>
                    <a:solidFill>
                      <a:srgbClr val="000000"/>
                    </a:solidFill>
                    <a:effectLst/>
                    <a:uLnTx/>
                    <a:uFillTx/>
                    <a:latin typeface="Arial" panose="020B0604020202020204" pitchFamily="34" charset="0"/>
                    <a:ea typeface="Cambria Math" panose="02040503050406030204" pitchFamily="18" charset="0"/>
                    <a:cs typeface="Arial" panose="020B0604020202020204" pitchFamily="34" charset="0"/>
                    <a:sym typeface="Arial"/>
                  </a:rPr>
                  <a:t>1u </a:t>
                </a:r>
                <a:r>
                  <a:rPr lang="nl-NL" sz="1400" dirty="0">
                    <a:solidFill>
                      <a:srgbClr val="000000"/>
                    </a:solidFill>
                    <a:ea typeface="Cambria Math" panose="02040503050406030204" pitchFamily="18" charset="0"/>
                  </a:rPr>
                  <a:t>= </a:t>
                </a:r>
                <a14:m>
                  <m:oMath xmlns:m="http://schemas.openxmlformats.org/officeDocument/2006/math">
                    <m:r>
                      <a:rPr kumimoji="0" lang="nl-NL" sz="1400" b="0" i="1" u="none" strike="noStrike" kern="0" cap="none" spc="0" normalizeH="0" baseline="0" noProof="0" smtClean="0">
                        <a:ln>
                          <a:noFill/>
                        </a:ln>
                        <a:solidFill>
                          <a:srgbClr val="000000"/>
                        </a:solidFill>
                        <a:effectLst/>
                        <a:uLnTx/>
                        <a:uFillTx/>
                        <a:latin typeface="Cambria Math" panose="02040503050406030204" pitchFamily="18" charset="0"/>
                        <a:sym typeface="Helvetica Neue"/>
                      </a:rPr>
                      <m:t>1,66∙</m:t>
                    </m:r>
                    <m:sSup>
                      <m:sSupPr>
                        <m:ctrlPr>
                          <a:rPr kumimoji="0" lang="nl-NL" sz="14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Helvetica Neue"/>
                          </a:rPr>
                        </m:ctrlPr>
                      </m:sSupPr>
                      <m:e>
                        <m:r>
                          <a:rPr kumimoji="0" lang="nl-NL" sz="14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Helvetica Neue"/>
                          </a:rPr>
                          <m:t>10</m:t>
                        </m:r>
                      </m:e>
                      <m:sup>
                        <m:r>
                          <a:rPr kumimoji="0" lang="nl-NL" sz="14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Helvetica Neue"/>
                          </a:rPr>
                          <m:t>−27</m:t>
                        </m:r>
                      </m:sup>
                    </m:sSup>
                  </m:oMath>
                </a14:m>
                <a:r>
                  <a:rPr kumimoji="0" lang="nl-NL" sz="1400" i="0" u="none" strike="noStrike" kern="0" cap="none" spc="0" normalizeH="0" baseline="0" noProof="0" dirty="0">
                    <a:ln>
                      <a:noFill/>
                    </a:ln>
                    <a:solidFill>
                      <a:srgbClr val="000000"/>
                    </a:solidFill>
                    <a:effectLst/>
                    <a:uLnTx/>
                    <a:uFillTx/>
                    <a:latin typeface="Arial" panose="020B0604020202020204" pitchFamily="34" charset="0"/>
                    <a:ea typeface="Cambria Math" panose="02040503050406030204" pitchFamily="18" charset="0"/>
                    <a:cs typeface="Arial" panose="020B0604020202020204" pitchFamily="34" charset="0"/>
                    <a:sym typeface="Arial"/>
                  </a:rPr>
                  <a:t> kg </a:t>
                </a:r>
                <a:r>
                  <a:rPr lang="nl-NL" sz="1400" i="1" dirty="0">
                    <a:solidFill>
                      <a:srgbClr val="000000"/>
                    </a:solidFill>
                    <a:sym typeface="Helvetica Neue"/>
                  </a:rPr>
                  <a:t>(</a:t>
                </a:r>
                <a:r>
                  <a:rPr lang="nl-NL" sz="1400" i="1" dirty="0" err="1">
                    <a:solidFill>
                      <a:srgbClr val="000000"/>
                    </a:solidFill>
                    <a:sym typeface="Helvetica Neue"/>
                  </a:rPr>
                  <a:t>Binas</a:t>
                </a:r>
                <a:r>
                  <a:rPr lang="nl-NL" sz="1400" i="1" dirty="0">
                    <a:solidFill>
                      <a:srgbClr val="000000"/>
                    </a:solidFill>
                    <a:sym typeface="Helvetica Neue"/>
                  </a:rPr>
                  <a:t> tabel 5)</a:t>
                </a:r>
                <a:endParaRPr kumimoji="0" lang="nl-NL" sz="1400" i="0" u="none" strike="noStrike" kern="0" cap="none" spc="0" normalizeH="0" baseline="0" noProof="0" dirty="0">
                  <a:ln>
                    <a:noFill/>
                  </a:ln>
                  <a:solidFill>
                    <a:srgbClr val="000000"/>
                  </a:solidFill>
                  <a:effectLst/>
                  <a:uLnTx/>
                  <a:uFillTx/>
                  <a:latin typeface="Arial" panose="020B0604020202020204" pitchFamily="34" charset="0"/>
                  <a:ea typeface="Cambria Math" panose="02040503050406030204" pitchFamily="18" charset="0"/>
                  <a:cs typeface="Arial" panose="020B0604020202020204" pitchFamily="34" charset="0"/>
                  <a:sym typeface="Arial"/>
                </a:endParaRPr>
              </a:p>
              <a:p>
                <a:pPr marL="0" marR="0" lvl="0" indent="0" algn="l" defTabSz="825479" rtl="0" eaLnBrk="1" fontAlgn="auto" latinLnBrk="0" hangingPunct="0">
                  <a:lnSpc>
                    <a:spcPct val="100000"/>
                  </a:lnSpc>
                  <a:spcBef>
                    <a:spcPts val="50"/>
                  </a:spcBef>
                  <a:spcAft>
                    <a:spcPts val="50"/>
                  </a:spcAft>
                  <a:buClrTx/>
                  <a:buSzTx/>
                  <a:buFontTx/>
                  <a:buNone/>
                  <a:tabLst/>
                  <a:defRPr/>
                </a:pPr>
                <a:endParaRPr kumimoji="0" lang="nl-NL" sz="1400" i="0" u="none" strike="noStrike" kern="0" cap="none" spc="0" normalizeH="0" baseline="0" noProof="0" dirty="0">
                  <a:ln>
                    <a:noFill/>
                  </a:ln>
                  <a:solidFill>
                    <a:srgbClr val="000000"/>
                  </a:solidFill>
                  <a:effectLst/>
                  <a:uLnTx/>
                  <a:uFillTx/>
                  <a:latin typeface="Arial" panose="020B0604020202020204" pitchFamily="34" charset="0"/>
                  <a:ea typeface="Cambria Math" panose="02040503050406030204" pitchFamily="18" charset="0"/>
                  <a:cs typeface="Arial" panose="020B0604020202020204" pitchFamily="34" charset="0"/>
                  <a:sym typeface="Arial"/>
                </a:endParaRPr>
              </a:p>
              <a:p>
                <a:pPr/>
                <a14:m>
                  <m:oMathPara xmlns:m="http://schemas.openxmlformats.org/officeDocument/2006/math">
                    <m:oMathParaPr>
                      <m:jc m:val="left"/>
                    </m:oMathParaPr>
                    <m:oMath xmlns:m="http://schemas.openxmlformats.org/officeDocument/2006/math">
                      <m:r>
                        <a:rPr lang="nl-NL" sz="1400" i="1" smtClean="0">
                          <a:solidFill>
                            <a:schemeClr val="tx2"/>
                          </a:solidFill>
                          <a:latin typeface="Cambria Math" panose="02040503050406030204" pitchFamily="18" charset="0"/>
                        </a:rPr>
                        <m:t>𝑚</m:t>
                      </m:r>
                      <m:r>
                        <a:rPr lang="nl-NL" sz="1400" i="1" smtClean="0">
                          <a:solidFill>
                            <a:schemeClr val="tx2"/>
                          </a:solidFill>
                          <a:latin typeface="Cambria Math" panose="02040503050406030204" pitchFamily="18" charset="0"/>
                        </a:rPr>
                        <m:t>= 0,18666 [</m:t>
                      </m:r>
                      <m:r>
                        <a:rPr lang="nl-NL" sz="1400" i="1" smtClean="0">
                          <a:solidFill>
                            <a:schemeClr val="tx2"/>
                          </a:solidFill>
                          <a:latin typeface="Cambria Math" panose="02040503050406030204" pitchFamily="18" charset="0"/>
                        </a:rPr>
                        <m:t>𝑢</m:t>
                      </m:r>
                      <m:r>
                        <a:rPr lang="nl-NL" sz="1400" i="1" smtClean="0">
                          <a:solidFill>
                            <a:schemeClr val="tx2"/>
                          </a:solidFill>
                          <a:latin typeface="Cambria Math" panose="02040503050406030204" pitchFamily="18" charset="0"/>
                        </a:rPr>
                        <m:t>]∙1,660∙</m:t>
                      </m:r>
                      <m:sSup>
                        <m:sSupPr>
                          <m:ctrlPr>
                            <a:rPr lang="nl-NL" sz="1400" i="1">
                              <a:solidFill>
                                <a:schemeClr val="tx2"/>
                              </a:solidFill>
                              <a:latin typeface="Cambria Math" panose="02040503050406030204" pitchFamily="18" charset="0"/>
                            </a:rPr>
                          </m:ctrlPr>
                        </m:sSupPr>
                        <m:e>
                          <m:r>
                            <a:rPr lang="nl-NL" sz="1400" i="1">
                              <a:solidFill>
                                <a:schemeClr val="tx2"/>
                              </a:solidFill>
                              <a:latin typeface="Cambria Math" panose="02040503050406030204" pitchFamily="18" charset="0"/>
                            </a:rPr>
                            <m:t>10</m:t>
                          </m:r>
                        </m:e>
                        <m:sup>
                          <m:r>
                            <a:rPr lang="nl-NL" sz="1400" i="1">
                              <a:solidFill>
                                <a:schemeClr val="tx2"/>
                              </a:solidFill>
                              <a:latin typeface="Cambria Math" panose="02040503050406030204" pitchFamily="18" charset="0"/>
                            </a:rPr>
                            <m:t>−27</m:t>
                          </m:r>
                        </m:sup>
                      </m:sSup>
                      <m:d>
                        <m:dPr>
                          <m:begChr m:val="["/>
                          <m:endChr m:val="]"/>
                          <m:ctrlPr>
                            <a:rPr lang="nl-NL" sz="1400" i="1">
                              <a:solidFill>
                                <a:schemeClr val="tx2"/>
                              </a:solidFill>
                              <a:latin typeface="Cambria Math" panose="02040503050406030204" pitchFamily="18" charset="0"/>
                            </a:rPr>
                          </m:ctrlPr>
                        </m:dPr>
                        <m:e>
                          <m:r>
                            <a:rPr lang="nl-NL" sz="1400" i="1">
                              <a:solidFill>
                                <a:schemeClr val="tx2"/>
                              </a:solidFill>
                              <a:latin typeface="Cambria Math" panose="02040503050406030204" pitchFamily="18" charset="0"/>
                            </a:rPr>
                            <m:t>𝑘𝑔</m:t>
                          </m:r>
                          <m:r>
                            <a:rPr lang="nl-NL" sz="1400" i="1">
                              <a:solidFill>
                                <a:schemeClr val="tx2"/>
                              </a:solidFill>
                              <a:latin typeface="Cambria Math" panose="02040503050406030204" pitchFamily="18" charset="0"/>
                            </a:rPr>
                            <m:t>/</m:t>
                          </m:r>
                          <m:r>
                            <a:rPr lang="nl-NL" sz="1400" i="1">
                              <a:solidFill>
                                <a:schemeClr val="tx2"/>
                              </a:solidFill>
                              <a:latin typeface="Cambria Math" panose="02040503050406030204" pitchFamily="18" charset="0"/>
                            </a:rPr>
                            <m:t>𝑢</m:t>
                          </m:r>
                        </m:e>
                      </m:d>
                      <m:r>
                        <a:rPr lang="nl-NL" sz="1400" i="1">
                          <a:solidFill>
                            <a:schemeClr val="tx2"/>
                          </a:solidFill>
                          <a:latin typeface="Cambria Math" panose="02040503050406030204" pitchFamily="18" charset="0"/>
                        </a:rPr>
                        <m:t>=3,099∙</m:t>
                      </m:r>
                      <m:sSup>
                        <m:sSupPr>
                          <m:ctrlPr>
                            <a:rPr lang="nl-NL" sz="1400" i="1">
                              <a:solidFill>
                                <a:schemeClr val="tx2"/>
                              </a:solidFill>
                              <a:latin typeface="Cambria Math" panose="02040503050406030204" pitchFamily="18" charset="0"/>
                            </a:rPr>
                          </m:ctrlPr>
                        </m:sSupPr>
                        <m:e>
                          <m:r>
                            <a:rPr lang="nl-NL" sz="1400" i="1">
                              <a:solidFill>
                                <a:schemeClr val="tx2"/>
                              </a:solidFill>
                              <a:latin typeface="Cambria Math" panose="02040503050406030204" pitchFamily="18" charset="0"/>
                            </a:rPr>
                            <m:t>10</m:t>
                          </m:r>
                        </m:e>
                        <m:sup>
                          <m:r>
                            <a:rPr lang="nl-NL" sz="1400" i="1">
                              <a:solidFill>
                                <a:schemeClr val="tx2"/>
                              </a:solidFill>
                              <a:latin typeface="Cambria Math" panose="02040503050406030204" pitchFamily="18" charset="0"/>
                            </a:rPr>
                            <m:t>−28</m:t>
                          </m:r>
                        </m:sup>
                      </m:sSup>
                      <m:r>
                        <a:rPr lang="nl-NL" sz="1400" i="1">
                          <a:solidFill>
                            <a:schemeClr val="tx2"/>
                          </a:solidFill>
                          <a:latin typeface="Cambria Math" panose="02040503050406030204" pitchFamily="18" charset="0"/>
                        </a:rPr>
                        <m:t>𝑘𝑔</m:t>
                      </m:r>
                    </m:oMath>
                  </m:oMathPara>
                </a14:m>
                <a:endParaRPr lang="nl-NL" sz="1400" dirty="0">
                  <a:solidFill>
                    <a:schemeClr val="tx2"/>
                  </a:solidFill>
                </a:endParaRPr>
              </a:p>
            </p:txBody>
          </p:sp>
        </mc:Choice>
        <mc:Fallback xmlns="">
          <p:sp>
            <p:nvSpPr>
              <p:cNvPr id="5" name="Tijdelijke aanduiding voor tekst 4">
                <a:extLst>
                  <a:ext uri="{FF2B5EF4-FFF2-40B4-BE49-F238E27FC236}">
                    <a16:creationId xmlns:a16="http://schemas.microsoft.com/office/drawing/2014/main" id="{5B50EB82-FB22-A583-9096-19C13DDE8D56}"/>
                  </a:ext>
                </a:extLst>
              </p:cNvPr>
              <p:cNvSpPr>
                <a:spLocks noGrp="1" noRot="1" noChangeAspect="1" noMove="1" noResize="1" noEditPoints="1" noAdjustHandles="1" noChangeArrowheads="1" noChangeShapeType="1" noTextEdit="1"/>
              </p:cNvSpPr>
              <p:nvPr>
                <p:ph type="body" sz="quarter" idx="23"/>
              </p:nvPr>
            </p:nvSpPr>
            <p:spPr>
              <a:xfrm>
                <a:off x="753192" y="2177888"/>
                <a:ext cx="7637615" cy="1679469"/>
              </a:xfrm>
              <a:blipFill>
                <a:blip r:embed="rId2"/>
                <a:stretch>
                  <a:fillRect l="-1438" t="-3261"/>
                </a:stretch>
              </a:blipFill>
            </p:spPr>
            <p:txBody>
              <a:bodyPr/>
              <a:lstStyle/>
              <a:p>
                <a:r>
                  <a:rPr lang="nl-NL">
                    <a:noFill/>
                  </a:rPr>
                  <a:t> </a:t>
                </a:r>
              </a:p>
            </p:txBody>
          </p:sp>
        </mc:Fallback>
      </mc:AlternateContent>
      <p:sp>
        <p:nvSpPr>
          <p:cNvPr id="6" name="Tijdelijke aanduiding voor tekst 5">
            <a:extLst>
              <a:ext uri="{FF2B5EF4-FFF2-40B4-BE49-F238E27FC236}">
                <a16:creationId xmlns:a16="http://schemas.microsoft.com/office/drawing/2014/main" id="{D6D773DD-B882-3D46-DC65-7EE387EE2890}"/>
              </a:ext>
            </a:extLst>
          </p:cNvPr>
          <p:cNvSpPr>
            <a:spLocks noGrp="1"/>
          </p:cNvSpPr>
          <p:nvPr>
            <p:ph type="body" sz="quarter" idx="26"/>
          </p:nvPr>
        </p:nvSpPr>
        <p:spPr/>
        <p:txBody>
          <a:bodyPr/>
          <a:lstStyle/>
          <a:p>
            <a:endParaRPr lang="nl-NL"/>
          </a:p>
        </p:txBody>
      </p:sp>
      <mc:AlternateContent xmlns:mc="http://schemas.openxmlformats.org/markup-compatibility/2006" xmlns:a14="http://schemas.microsoft.com/office/drawing/2010/main">
        <mc:Choice Requires="a14">
          <p:sp>
            <p:nvSpPr>
              <p:cNvPr id="9" name="Tijdelijke aanduiding voor tekst 1">
                <a:extLst>
                  <a:ext uri="{FF2B5EF4-FFF2-40B4-BE49-F238E27FC236}">
                    <a16:creationId xmlns:a16="http://schemas.microsoft.com/office/drawing/2014/main" id="{24013F95-0D32-0FE3-188E-21BC04DC44A6}"/>
                  </a:ext>
                </a:extLst>
              </p:cNvPr>
              <p:cNvSpPr txBox="1">
                <a:spLocks/>
              </p:cNvSpPr>
              <p:nvPr/>
            </p:nvSpPr>
            <p:spPr>
              <a:xfrm>
                <a:off x="739724" y="1082576"/>
                <a:ext cx="7637615" cy="1098784"/>
              </a:xfrm>
              <a:prstGeom prst="rect">
                <a:avLst/>
              </a:prstGeom>
            </p:spPr>
            <p:txBody>
              <a:bodyPr lIns="0" tIns="0" rIns="0" bIns="0"/>
              <a:lstStyle>
                <a:lvl1pPr marL="0" marR="0" indent="0" algn="l" defTabSz="309563" rtl="0" eaLnBrk="1"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vl2pPr marL="0" marR="0" indent="857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2pPr>
                <a:lvl3pPr marL="0" marR="0" indent="1714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3pPr>
                <a:lvl4pPr marL="0" marR="0" indent="2571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4pPr>
                <a:lvl5pPr marL="0" marR="0" indent="3429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5pPr>
                <a:lvl6pPr marL="0" marR="0" indent="4286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6pPr>
                <a:lvl7pPr marL="0" marR="0" indent="5143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7pPr>
                <a:lvl8pPr marL="0" marR="0" indent="6000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8pPr>
                <a:lvl9pPr marL="0" marR="0" indent="6858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9pPr>
              </a:lstStyle>
              <a:p>
                <a:r>
                  <a:rPr lang="nl-NL" sz="2000" b="0" dirty="0">
                    <a:solidFill>
                      <a:schemeClr val="tx2"/>
                    </a:solidFill>
                  </a:rPr>
                  <a:t>Bereken </a:t>
                </a:r>
                <a14:m>
                  <m:oMath xmlns:m="http://schemas.openxmlformats.org/officeDocument/2006/math">
                    <m:r>
                      <a:rPr lang="el-GR" sz="2000" b="0" i="1" smtClean="0">
                        <a:solidFill>
                          <a:schemeClr val="tx2"/>
                        </a:solidFill>
                        <a:latin typeface="Cambria Math" panose="02040503050406030204" pitchFamily="18" charset="0"/>
                      </a:rPr>
                      <m:t>𝛥</m:t>
                    </m:r>
                    <m:r>
                      <a:rPr lang="nl-NL" sz="2000" b="0" i="1">
                        <a:solidFill>
                          <a:schemeClr val="tx2"/>
                        </a:solidFill>
                        <a:latin typeface="Cambria Math" panose="02040503050406030204" pitchFamily="18" charset="0"/>
                      </a:rPr>
                      <m:t>𝐸</m:t>
                    </m:r>
                    <m:r>
                      <a:rPr lang="nl-NL" sz="2000" b="0" smtClean="0">
                        <a:solidFill>
                          <a:schemeClr val="tx2"/>
                        </a:solidFill>
                        <a:latin typeface="Cambria Math" panose="02040503050406030204" pitchFamily="18" charset="0"/>
                      </a:rPr>
                      <m:t> (</m:t>
                    </m:r>
                    <m:r>
                      <m:rPr>
                        <m:sty m:val="p"/>
                      </m:rPr>
                      <a:rPr lang="nl-NL" sz="2000" b="0" smtClean="0">
                        <a:solidFill>
                          <a:schemeClr val="tx2"/>
                        </a:solidFill>
                        <a:latin typeface="Cambria Math" panose="02040503050406030204" pitchFamily="18" charset="0"/>
                      </a:rPr>
                      <m:t>in</m:t>
                    </m:r>
                    <m:r>
                      <a:rPr lang="nl-NL" sz="2000" b="0" smtClean="0">
                        <a:solidFill>
                          <a:schemeClr val="tx2"/>
                        </a:solidFill>
                        <a:latin typeface="Cambria Math" panose="02040503050406030204" pitchFamily="18" charset="0"/>
                      </a:rPr>
                      <m:t> </m:t>
                    </m:r>
                    <m:r>
                      <m:rPr>
                        <m:sty m:val="p"/>
                      </m:rPr>
                      <a:rPr lang="nl-NL" sz="2000" b="0" smtClean="0">
                        <a:solidFill>
                          <a:schemeClr val="tx2"/>
                        </a:solidFill>
                        <a:latin typeface="Cambria Math" panose="02040503050406030204" pitchFamily="18" charset="0"/>
                      </a:rPr>
                      <m:t>MeV</m:t>
                    </m:r>
                    <m:r>
                      <a:rPr lang="nl-NL" sz="2000" b="0" smtClean="0">
                        <a:solidFill>
                          <a:schemeClr val="tx2"/>
                        </a:solidFill>
                        <a:latin typeface="Cambria Math" panose="02040503050406030204" pitchFamily="18" charset="0"/>
                      </a:rPr>
                      <m:t>)</m:t>
                    </m:r>
                  </m:oMath>
                </a14:m>
                <a:r>
                  <a:rPr lang="nl-NL" sz="2000" b="0" dirty="0">
                    <a:solidFill>
                      <a:schemeClr val="tx2"/>
                    </a:solidFill>
                  </a:rPr>
                  <a:t> die vrijkomt bij de volgende kernsplijting:</a:t>
                </a:r>
              </a:p>
              <a:p>
                <a:endParaRPr lang="nl-NL" sz="1800" b="0" dirty="0">
                  <a:solidFill>
                    <a:schemeClr val="tx2"/>
                  </a:solidFill>
                </a:endParaRPr>
              </a:p>
              <a:p>
                <a14:m>
                  <m:oMath xmlns:m="http://schemas.openxmlformats.org/officeDocument/2006/math">
                    <m:sPre>
                      <m:sPrePr>
                        <m:ctrlPr>
                          <a:rPr lang="nl-NL" i="1">
                            <a:solidFill>
                              <a:srgbClr val="0C419A"/>
                            </a:solidFill>
                            <a:latin typeface="Cambria Math" panose="02040503050406030204" pitchFamily="18" charset="0"/>
                          </a:rPr>
                        </m:ctrlPr>
                      </m:sPrePr>
                      <m:sub>
                        <m:r>
                          <a:rPr lang="nl-NL" i="1">
                            <a:solidFill>
                              <a:srgbClr val="0C419A"/>
                            </a:solidFill>
                            <a:latin typeface="Cambria Math" panose="02040503050406030204" pitchFamily="18" charset="0"/>
                          </a:rPr>
                          <m:t>92</m:t>
                        </m:r>
                      </m:sub>
                      <m:sup>
                        <m:r>
                          <a:rPr lang="nl-NL" i="1">
                            <a:solidFill>
                              <a:srgbClr val="0C419A"/>
                            </a:solidFill>
                            <a:latin typeface="Cambria Math" panose="02040503050406030204" pitchFamily="18" charset="0"/>
                          </a:rPr>
                          <m:t>235</m:t>
                        </m:r>
                      </m:sup>
                      <m:e>
                        <m:r>
                          <a:rPr lang="nl-NL" i="1">
                            <a:solidFill>
                              <a:srgbClr val="0C419A"/>
                            </a:solidFill>
                            <a:latin typeface="Cambria Math" panose="02040503050406030204" pitchFamily="18" charset="0"/>
                          </a:rPr>
                          <m:t>𝑈</m:t>
                        </m:r>
                      </m:e>
                    </m:sPre>
                    <m:r>
                      <a:rPr lang="nl-NL" i="1">
                        <a:solidFill>
                          <a:srgbClr val="0C419A"/>
                        </a:solidFill>
                        <a:latin typeface="Cambria Math" panose="02040503050406030204" pitchFamily="18" charset="0"/>
                      </a:rPr>
                      <m:t>+</m:t>
                    </m:r>
                    <m:sPre>
                      <m:sPrePr>
                        <m:ctrlPr>
                          <a:rPr lang="nl-NL" i="1">
                            <a:solidFill>
                              <a:srgbClr val="0C419A"/>
                            </a:solidFill>
                            <a:latin typeface="Cambria Math" panose="02040503050406030204" pitchFamily="18" charset="0"/>
                          </a:rPr>
                        </m:ctrlPr>
                      </m:sPrePr>
                      <m:sub>
                        <m:r>
                          <a:rPr lang="nl-NL" i="1">
                            <a:solidFill>
                              <a:srgbClr val="0C419A"/>
                            </a:solidFill>
                            <a:latin typeface="Cambria Math" panose="02040503050406030204" pitchFamily="18" charset="0"/>
                          </a:rPr>
                          <m:t>0</m:t>
                        </m:r>
                      </m:sub>
                      <m:sup>
                        <m:r>
                          <a:rPr lang="nl-NL" i="1">
                            <a:solidFill>
                              <a:srgbClr val="0C419A"/>
                            </a:solidFill>
                            <a:latin typeface="Cambria Math" panose="02040503050406030204" pitchFamily="18" charset="0"/>
                          </a:rPr>
                          <m:t>1</m:t>
                        </m:r>
                      </m:sup>
                      <m:e>
                        <m:r>
                          <a:rPr lang="nl-NL" i="1">
                            <a:solidFill>
                              <a:srgbClr val="0C419A"/>
                            </a:solidFill>
                            <a:latin typeface="Cambria Math" panose="02040503050406030204" pitchFamily="18" charset="0"/>
                          </a:rPr>
                          <m:t>𝑛</m:t>
                        </m:r>
                      </m:e>
                    </m:sPre>
                  </m:oMath>
                </a14:m>
                <a:r>
                  <a:rPr lang="nl-NL" dirty="0">
                    <a:solidFill>
                      <a:srgbClr val="FFFFFF"/>
                    </a:solidFill>
                    <a:sym typeface="Arial Medium"/>
                  </a:rPr>
                  <a:t> </a:t>
                </a:r>
                <a:r>
                  <a:rPr lang="nl-NL" dirty="0">
                    <a:solidFill>
                      <a:schemeClr val="tx2"/>
                    </a:solidFill>
                    <a:sym typeface="Wingdings" panose="05000000000000000000" pitchFamily="2" charset="2"/>
                  </a:rPr>
                  <a:t></a:t>
                </a:r>
                <a:r>
                  <a:rPr lang="nl-NL" dirty="0">
                    <a:solidFill>
                      <a:schemeClr val="tx2"/>
                    </a:solidFill>
                    <a:sym typeface="Arial Medium"/>
                  </a:rPr>
                  <a:t> </a:t>
                </a:r>
                <a14:m>
                  <m:oMath xmlns:m="http://schemas.openxmlformats.org/officeDocument/2006/math">
                    <m:sPre>
                      <m:sPrePr>
                        <m:ctrlPr>
                          <a:rPr lang="nl-NL" i="1">
                            <a:solidFill>
                              <a:srgbClr val="34AA87"/>
                            </a:solidFill>
                            <a:latin typeface="Cambria Math" panose="02040503050406030204" pitchFamily="18" charset="0"/>
                          </a:rPr>
                        </m:ctrlPr>
                      </m:sPrePr>
                      <m:sub>
                        <m:r>
                          <a:rPr lang="nl-NL" i="1">
                            <a:solidFill>
                              <a:srgbClr val="34AA87"/>
                            </a:solidFill>
                            <a:latin typeface="Cambria Math" panose="02040503050406030204" pitchFamily="18" charset="0"/>
                          </a:rPr>
                          <m:t>36</m:t>
                        </m:r>
                      </m:sub>
                      <m:sup>
                        <m:r>
                          <a:rPr lang="nl-NL" i="1">
                            <a:solidFill>
                              <a:srgbClr val="34AA87"/>
                            </a:solidFill>
                            <a:latin typeface="Cambria Math" panose="02040503050406030204" pitchFamily="18" charset="0"/>
                          </a:rPr>
                          <m:t>92</m:t>
                        </m:r>
                      </m:sup>
                      <m:e>
                        <m:r>
                          <a:rPr lang="nl-NL" i="1">
                            <a:solidFill>
                              <a:srgbClr val="34AA87"/>
                            </a:solidFill>
                            <a:latin typeface="Cambria Math" panose="02040503050406030204" pitchFamily="18" charset="0"/>
                          </a:rPr>
                          <m:t>𝐾𝑟</m:t>
                        </m:r>
                      </m:e>
                    </m:sPre>
                    <m:r>
                      <a:rPr lang="nl-NL" i="1">
                        <a:solidFill>
                          <a:srgbClr val="34AA87"/>
                        </a:solidFill>
                        <a:latin typeface="Cambria Math" panose="02040503050406030204" pitchFamily="18" charset="0"/>
                      </a:rPr>
                      <m:t>+</m:t>
                    </m:r>
                    <m:sPre>
                      <m:sPrePr>
                        <m:ctrlPr>
                          <a:rPr lang="nl-NL" i="1">
                            <a:solidFill>
                              <a:srgbClr val="34AA87"/>
                            </a:solidFill>
                            <a:latin typeface="Cambria Math" panose="02040503050406030204" pitchFamily="18" charset="0"/>
                          </a:rPr>
                        </m:ctrlPr>
                      </m:sPrePr>
                      <m:sub>
                        <m:r>
                          <a:rPr lang="nl-NL" i="1">
                            <a:solidFill>
                              <a:srgbClr val="34AA87"/>
                            </a:solidFill>
                            <a:latin typeface="Cambria Math" panose="02040503050406030204" pitchFamily="18" charset="0"/>
                          </a:rPr>
                          <m:t>56</m:t>
                        </m:r>
                      </m:sub>
                      <m:sup>
                        <m:r>
                          <a:rPr lang="nl-NL" i="1">
                            <a:solidFill>
                              <a:srgbClr val="34AA87"/>
                            </a:solidFill>
                            <a:latin typeface="Cambria Math" panose="02040503050406030204" pitchFamily="18" charset="0"/>
                          </a:rPr>
                          <m:t>141</m:t>
                        </m:r>
                      </m:sup>
                      <m:e>
                        <m:r>
                          <a:rPr lang="nl-NL" i="1">
                            <a:solidFill>
                              <a:srgbClr val="34AA87"/>
                            </a:solidFill>
                            <a:latin typeface="Cambria Math" panose="02040503050406030204" pitchFamily="18" charset="0"/>
                          </a:rPr>
                          <m:t>𝐵𝑎</m:t>
                        </m:r>
                      </m:e>
                    </m:sPre>
                    <m:r>
                      <a:rPr lang="nl-NL" i="1">
                        <a:solidFill>
                          <a:srgbClr val="34AA87"/>
                        </a:solidFill>
                        <a:latin typeface="Cambria Math" panose="02040503050406030204" pitchFamily="18" charset="0"/>
                      </a:rPr>
                      <m:t>+3 </m:t>
                    </m:r>
                    <m:sPre>
                      <m:sPrePr>
                        <m:ctrlPr>
                          <a:rPr lang="nl-NL" i="1">
                            <a:solidFill>
                              <a:srgbClr val="34AA87"/>
                            </a:solidFill>
                            <a:latin typeface="Cambria Math" panose="02040503050406030204" pitchFamily="18" charset="0"/>
                          </a:rPr>
                        </m:ctrlPr>
                      </m:sPrePr>
                      <m:sub>
                        <m:r>
                          <a:rPr lang="nl-NL" i="1">
                            <a:solidFill>
                              <a:srgbClr val="34AA87"/>
                            </a:solidFill>
                            <a:latin typeface="Cambria Math" panose="02040503050406030204" pitchFamily="18" charset="0"/>
                          </a:rPr>
                          <m:t>0</m:t>
                        </m:r>
                      </m:sub>
                      <m:sup>
                        <m:r>
                          <a:rPr lang="nl-NL" i="1">
                            <a:solidFill>
                              <a:srgbClr val="34AA87"/>
                            </a:solidFill>
                            <a:latin typeface="Cambria Math" panose="02040503050406030204" pitchFamily="18" charset="0"/>
                          </a:rPr>
                          <m:t>1</m:t>
                        </m:r>
                      </m:sup>
                      <m:e>
                        <m:r>
                          <a:rPr lang="nl-NL" i="1">
                            <a:solidFill>
                              <a:srgbClr val="34AA87"/>
                            </a:solidFill>
                            <a:latin typeface="Cambria Math" panose="02040503050406030204" pitchFamily="18" charset="0"/>
                          </a:rPr>
                          <m:t>𝑛</m:t>
                        </m:r>
                      </m:e>
                    </m:sPre>
                    <m:r>
                      <a:rPr lang="nl-NL" i="1" smtClean="0">
                        <a:solidFill>
                          <a:schemeClr val="tx2"/>
                        </a:solidFill>
                        <a:latin typeface="Cambria Math" panose="02040503050406030204" pitchFamily="18" charset="0"/>
                      </a:rPr>
                      <m:t>+</m:t>
                    </m:r>
                    <m:r>
                      <a:rPr lang="nl-NL" i="1">
                        <a:solidFill>
                          <a:schemeClr val="tx2"/>
                        </a:solidFill>
                        <a:latin typeface="Cambria Math" panose="02040503050406030204" pitchFamily="18" charset="0"/>
                      </a:rPr>
                      <m:t>𝐸</m:t>
                    </m:r>
                  </m:oMath>
                </a14:m>
                <a:endParaRPr lang="nl-NL" i="1" dirty="0">
                  <a:solidFill>
                    <a:srgbClr val="002060"/>
                  </a:solidFill>
                </a:endParaRPr>
              </a:p>
              <a:p>
                <a:endParaRPr lang="nl-NL" dirty="0"/>
              </a:p>
            </p:txBody>
          </p:sp>
        </mc:Choice>
        <mc:Fallback xmlns="">
          <p:sp>
            <p:nvSpPr>
              <p:cNvPr id="9" name="Tijdelijke aanduiding voor tekst 1">
                <a:extLst>
                  <a:ext uri="{FF2B5EF4-FFF2-40B4-BE49-F238E27FC236}">
                    <a16:creationId xmlns:a16="http://schemas.microsoft.com/office/drawing/2014/main" id="{24013F95-0D32-0FE3-188E-21BC04DC44A6}"/>
                  </a:ext>
                </a:extLst>
              </p:cNvPr>
              <p:cNvSpPr txBox="1">
                <a:spLocks noRot="1" noChangeAspect="1" noMove="1" noResize="1" noEditPoints="1" noAdjustHandles="1" noChangeArrowheads="1" noChangeShapeType="1" noTextEdit="1"/>
              </p:cNvSpPr>
              <p:nvPr/>
            </p:nvSpPr>
            <p:spPr>
              <a:xfrm>
                <a:off x="739724" y="1082576"/>
                <a:ext cx="7637615" cy="1098784"/>
              </a:xfrm>
              <a:prstGeom prst="rect">
                <a:avLst/>
              </a:prstGeom>
              <a:blipFill>
                <a:blip r:embed="rId3"/>
                <a:stretch>
                  <a:fillRect l="-1995" t="-9444"/>
                </a:stretch>
              </a:blipFill>
            </p:spPr>
            <p:txBody>
              <a:bodyPr/>
              <a:lstStyle/>
              <a:p>
                <a:r>
                  <a:rPr lang="nl-NL">
                    <a:noFill/>
                  </a:rPr>
                  <a:t> </a:t>
                </a:r>
              </a:p>
            </p:txBody>
          </p:sp>
        </mc:Fallback>
      </mc:AlternateContent>
      <p:sp>
        <p:nvSpPr>
          <p:cNvPr id="10" name="Text Placeholder 1">
            <a:extLst>
              <a:ext uri="{FF2B5EF4-FFF2-40B4-BE49-F238E27FC236}">
                <a16:creationId xmlns:a16="http://schemas.microsoft.com/office/drawing/2014/main" id="{196093A8-ED07-24CD-8413-AE049A9DC4CF}"/>
              </a:ext>
            </a:extLst>
          </p:cNvPr>
          <p:cNvSpPr txBox="1">
            <a:spLocks/>
          </p:cNvSpPr>
          <p:nvPr/>
        </p:nvSpPr>
        <p:spPr>
          <a:xfrm>
            <a:off x="739726" y="460050"/>
            <a:ext cx="7637615" cy="766773"/>
          </a:xfrm>
          <a:prstGeom prst="rect">
            <a:avLst/>
          </a:prstGeom>
        </p:spPr>
        <p:txBody>
          <a:bodyPr lIns="0" tIns="0" rIns="0" bIns="0">
            <a:normAutofit/>
          </a:bodyPr>
          <a:lstStyle>
            <a:lvl1pPr marL="0" marR="0" indent="0" algn="l" defTabSz="309563" rtl="0" eaLnBrk="1"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vl2pPr marL="0" marR="0" indent="857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2pPr>
            <a:lvl3pPr marL="0" marR="0" indent="1714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3pPr>
            <a:lvl4pPr marL="0" marR="0" indent="2571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4pPr>
            <a:lvl5pPr marL="0" marR="0" indent="3429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5pPr>
            <a:lvl6pPr marL="0" marR="0" indent="4286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6pPr>
            <a:lvl7pPr marL="0" marR="0" indent="5143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7pPr>
            <a:lvl8pPr marL="0" marR="0" indent="6000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8pPr>
            <a:lvl9pPr marL="0" marR="0" indent="6858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9pPr>
          </a:lstStyle>
          <a:p>
            <a:r>
              <a:rPr lang="nl-NL" sz="4000" dirty="0"/>
              <a:t>Voorbeeld: massadefect</a:t>
            </a:r>
          </a:p>
        </p:txBody>
      </p:sp>
      <p:pic>
        <p:nvPicPr>
          <p:cNvPr id="11" name="Graphic 10">
            <a:extLst>
              <a:ext uri="{FF2B5EF4-FFF2-40B4-BE49-F238E27FC236}">
                <a16:creationId xmlns:a16="http://schemas.microsoft.com/office/drawing/2014/main" id="{F95086E3-941B-05B5-FF2D-7A9E6E626C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05303" y="1354876"/>
            <a:ext cx="2453175" cy="2453175"/>
          </a:xfrm>
          <a:prstGeom prst="rect">
            <a:avLst/>
          </a:prstGeom>
        </p:spPr>
      </p:pic>
    </p:spTree>
    <p:extLst>
      <p:ext uri="{BB962C8B-B14F-4D97-AF65-F5344CB8AC3E}">
        <p14:creationId xmlns:p14="http://schemas.microsoft.com/office/powerpoint/2010/main" val="290142456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5B50EB82-FB22-A583-9096-19C13DDE8D56}"/>
                  </a:ext>
                </a:extLst>
              </p:cNvPr>
              <p:cNvSpPr>
                <a:spLocks noGrp="1"/>
              </p:cNvSpPr>
              <p:nvPr>
                <p:ph type="body" sz="quarter" idx="23"/>
              </p:nvPr>
            </p:nvSpPr>
            <p:spPr>
              <a:xfrm>
                <a:off x="739725" y="2177540"/>
                <a:ext cx="7637615" cy="2626047"/>
              </a:xfrm>
            </p:spPr>
            <p:txBody>
              <a:bodyPr/>
              <a:lstStyle/>
              <a:p>
                <a:pPr marL="0" marR="0" lvl="0" indent="0" algn="l" defTabSz="825479" rtl="0" eaLnBrk="1" fontAlgn="auto" latinLnBrk="0" hangingPunct="0">
                  <a:lnSpc>
                    <a:spcPct val="100000"/>
                  </a:lnSpc>
                  <a:spcBef>
                    <a:spcPts val="50"/>
                  </a:spcBef>
                  <a:spcAft>
                    <a:spcPts val="50"/>
                  </a:spcAft>
                  <a:buClrTx/>
                  <a:buSzTx/>
                  <a:buFontTx/>
                  <a:buNone/>
                  <a:tabLst/>
                  <a:defRPr/>
                </a:pPr>
                <a:r>
                  <a:rPr kumimoji="0" lang="nl-NL" sz="1400" b="1" i="0" u="none" strike="noStrike" kern="0" cap="none" spc="0" normalizeH="0" baseline="0" noProof="0" dirty="0">
                    <a:ln>
                      <a:noFill/>
                    </a:ln>
                    <a:solidFill>
                      <a:srgbClr val="000000"/>
                    </a:solidFill>
                    <a:effectLst/>
                    <a:uLnTx/>
                    <a:uFillTx/>
                    <a:latin typeface="+mj-lt"/>
                    <a:sym typeface="Helvetica Neue"/>
                  </a:rPr>
                  <a:t>3. Bereken </a:t>
                </a:r>
                <a14:m>
                  <m:oMath xmlns:m="http://schemas.openxmlformats.org/officeDocument/2006/math">
                    <m:r>
                      <a:rPr kumimoji="0" lang="el-GR" sz="1400" b="1" i="1" u="none" strike="noStrike" kern="0" cap="none" spc="0" normalizeH="0" baseline="0" noProof="0" smtClean="0">
                        <a:ln>
                          <a:noFill/>
                        </a:ln>
                        <a:solidFill>
                          <a:srgbClr val="000000"/>
                        </a:solidFill>
                        <a:effectLst/>
                        <a:uLnTx/>
                        <a:uFillTx/>
                        <a:latin typeface="Cambria Math" panose="02040503050406030204" pitchFamily="18" charset="0"/>
                        <a:sym typeface="Helvetica Neue"/>
                      </a:rPr>
                      <m:t>𝜟</m:t>
                    </m:r>
                    <m:r>
                      <a:rPr kumimoji="0" lang="nl-NL" sz="14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𝑬</m:t>
                    </m:r>
                  </m:oMath>
                </a14:m>
                <a:r>
                  <a:rPr kumimoji="0" lang="nl-NL" sz="1400" b="1" i="0" u="none" strike="noStrike" kern="0" cap="none" spc="0" normalizeH="0" baseline="0" noProof="0" dirty="0">
                    <a:ln>
                      <a:noFill/>
                    </a:ln>
                    <a:solidFill>
                      <a:srgbClr val="000000"/>
                    </a:solidFill>
                    <a:effectLst/>
                    <a:uLnTx/>
                    <a:uFillTx/>
                    <a:latin typeface="+mj-lt"/>
                    <a:sym typeface="Helvetica Neue"/>
                  </a:rPr>
                  <a:t> </a:t>
                </a:r>
              </a:p>
              <a:p>
                <a:pPr/>
                <a14:m>
                  <m:oMathPara xmlns:m="http://schemas.openxmlformats.org/officeDocument/2006/math">
                    <m:oMathParaPr>
                      <m:jc m:val="left"/>
                    </m:oMathParaPr>
                    <m:oMath xmlns:m="http://schemas.openxmlformats.org/officeDocument/2006/math">
                      <m:r>
                        <a:rPr lang="nl-NL" sz="1400" i="1" smtClean="0">
                          <a:solidFill>
                            <a:schemeClr val="tx2"/>
                          </a:solidFill>
                          <a:latin typeface="Cambria Math" panose="02040503050406030204" pitchFamily="18" charset="0"/>
                        </a:rPr>
                        <m:t>∆</m:t>
                      </m:r>
                      <m:r>
                        <a:rPr lang="nl-NL" sz="1400" i="1" smtClean="0">
                          <a:solidFill>
                            <a:schemeClr val="tx2"/>
                          </a:solidFill>
                          <a:latin typeface="Cambria Math" panose="02040503050406030204" pitchFamily="18" charset="0"/>
                        </a:rPr>
                        <m:t>𝐸</m:t>
                      </m:r>
                      <m:r>
                        <a:rPr lang="nl-NL" sz="1400" i="1" smtClean="0">
                          <a:solidFill>
                            <a:schemeClr val="tx2"/>
                          </a:solidFill>
                          <a:latin typeface="Cambria Math" panose="02040503050406030204" pitchFamily="18" charset="0"/>
                        </a:rPr>
                        <m:t>=</m:t>
                      </m:r>
                      <m:r>
                        <a:rPr lang="el-GR" sz="1400" i="1">
                          <a:solidFill>
                            <a:schemeClr val="tx2"/>
                          </a:solidFill>
                          <a:latin typeface="Cambria Math" panose="02040503050406030204" pitchFamily="18" charset="0"/>
                        </a:rPr>
                        <m:t>𝛥</m:t>
                      </m:r>
                      <m:r>
                        <a:rPr lang="nl-NL" sz="1400" i="1">
                          <a:solidFill>
                            <a:schemeClr val="tx2"/>
                          </a:solidFill>
                          <a:latin typeface="Cambria Math" panose="02040503050406030204" pitchFamily="18" charset="0"/>
                        </a:rPr>
                        <m:t>𝑚</m:t>
                      </m:r>
                      <m:r>
                        <a:rPr lang="nl-NL" sz="1400" i="1">
                          <a:solidFill>
                            <a:schemeClr val="tx2"/>
                          </a:solidFill>
                          <a:latin typeface="Cambria Math" panose="02040503050406030204" pitchFamily="18" charset="0"/>
                        </a:rPr>
                        <m:t>·</m:t>
                      </m:r>
                      <m:sSup>
                        <m:sSupPr>
                          <m:ctrlPr>
                            <a:rPr lang="nl-NL" sz="1400" i="1">
                              <a:solidFill>
                                <a:schemeClr val="tx2"/>
                              </a:solidFill>
                              <a:latin typeface="Cambria Math" panose="02040503050406030204" pitchFamily="18" charset="0"/>
                            </a:rPr>
                          </m:ctrlPr>
                        </m:sSupPr>
                        <m:e>
                          <m:r>
                            <a:rPr lang="nl-NL" sz="1400" i="1">
                              <a:solidFill>
                                <a:schemeClr val="tx2"/>
                              </a:solidFill>
                              <a:latin typeface="Cambria Math" panose="02040503050406030204" pitchFamily="18" charset="0"/>
                            </a:rPr>
                            <m:t>𝑐</m:t>
                          </m:r>
                        </m:e>
                        <m:sup>
                          <m:r>
                            <a:rPr lang="nl-NL" sz="1400" i="1">
                              <a:solidFill>
                                <a:schemeClr val="tx2"/>
                              </a:solidFill>
                              <a:latin typeface="Cambria Math" panose="02040503050406030204" pitchFamily="18" charset="0"/>
                            </a:rPr>
                            <m:t>2</m:t>
                          </m:r>
                        </m:sup>
                      </m:sSup>
                    </m:oMath>
                  </m:oMathPara>
                </a14:m>
                <a:endParaRPr lang="nl-NL" sz="1400" dirty="0">
                  <a:solidFill>
                    <a:schemeClr val="tx2"/>
                  </a:solidFill>
                  <a:latin typeface="+mj-lt"/>
                </a:endParaRPr>
              </a:p>
              <a:p>
                <a:pPr/>
                <a14:m>
                  <m:oMathPara xmlns:m="http://schemas.openxmlformats.org/officeDocument/2006/math">
                    <m:oMathParaPr>
                      <m:jc m:val="left"/>
                    </m:oMathParaPr>
                    <m:oMath xmlns:m="http://schemas.openxmlformats.org/officeDocument/2006/math">
                      <m:r>
                        <a:rPr lang="nl-NL" sz="1400" i="1" smtClean="0">
                          <a:solidFill>
                            <a:schemeClr val="tx2"/>
                          </a:solidFill>
                          <a:latin typeface="Cambria Math" panose="02040503050406030204" pitchFamily="18" charset="0"/>
                        </a:rPr>
                        <m:t>∆</m:t>
                      </m:r>
                      <m:r>
                        <a:rPr lang="nl-NL" sz="1400" i="1" smtClean="0">
                          <a:solidFill>
                            <a:schemeClr val="tx2"/>
                          </a:solidFill>
                          <a:latin typeface="Cambria Math" panose="02040503050406030204" pitchFamily="18" charset="0"/>
                        </a:rPr>
                        <m:t>𝐸</m:t>
                      </m:r>
                      <m:r>
                        <a:rPr lang="nl-NL" sz="1400" i="1" smtClean="0">
                          <a:solidFill>
                            <a:schemeClr val="tx2"/>
                          </a:solidFill>
                          <a:latin typeface="Cambria Math" panose="02040503050406030204" pitchFamily="18" charset="0"/>
                        </a:rPr>
                        <m:t>=3,099∙</m:t>
                      </m:r>
                      <m:sSup>
                        <m:sSupPr>
                          <m:ctrlPr>
                            <a:rPr lang="nl-NL" sz="1400" i="1">
                              <a:solidFill>
                                <a:schemeClr val="tx2"/>
                              </a:solidFill>
                              <a:latin typeface="Cambria Math" panose="02040503050406030204" pitchFamily="18" charset="0"/>
                            </a:rPr>
                          </m:ctrlPr>
                        </m:sSupPr>
                        <m:e>
                          <m:r>
                            <a:rPr lang="nl-NL" sz="1400" i="1">
                              <a:solidFill>
                                <a:schemeClr val="tx2"/>
                              </a:solidFill>
                              <a:latin typeface="Cambria Math" panose="02040503050406030204" pitchFamily="18" charset="0"/>
                            </a:rPr>
                            <m:t>10</m:t>
                          </m:r>
                        </m:e>
                        <m:sup>
                          <m:r>
                            <a:rPr lang="nl-NL" sz="1400" i="1">
                              <a:solidFill>
                                <a:schemeClr val="tx2"/>
                              </a:solidFill>
                              <a:latin typeface="Cambria Math" panose="02040503050406030204" pitchFamily="18" charset="0"/>
                            </a:rPr>
                            <m:t>−28</m:t>
                          </m:r>
                        </m:sup>
                      </m:sSup>
                      <m:d>
                        <m:dPr>
                          <m:begChr m:val="["/>
                          <m:endChr m:val="]"/>
                          <m:ctrlPr>
                            <a:rPr lang="nl-NL" sz="1400" i="1">
                              <a:solidFill>
                                <a:schemeClr val="tx2"/>
                              </a:solidFill>
                              <a:latin typeface="Cambria Math" panose="02040503050406030204" pitchFamily="18" charset="0"/>
                            </a:rPr>
                          </m:ctrlPr>
                        </m:dPr>
                        <m:e>
                          <m:r>
                            <a:rPr lang="nl-NL" sz="1400" i="1">
                              <a:solidFill>
                                <a:schemeClr val="tx2"/>
                              </a:solidFill>
                              <a:latin typeface="Cambria Math" panose="02040503050406030204" pitchFamily="18" charset="0"/>
                            </a:rPr>
                            <m:t>𝑘𝑔</m:t>
                          </m:r>
                        </m:e>
                      </m:d>
                      <m:r>
                        <a:rPr lang="nl-NL" sz="1400" i="1">
                          <a:solidFill>
                            <a:schemeClr val="tx2"/>
                          </a:solidFill>
                          <a:latin typeface="Cambria Math" panose="02040503050406030204" pitchFamily="18" charset="0"/>
                        </a:rPr>
                        <m:t>·</m:t>
                      </m:r>
                      <m:sSup>
                        <m:sSupPr>
                          <m:ctrlPr>
                            <a:rPr lang="nl-NL" sz="1400" i="1">
                              <a:solidFill>
                                <a:schemeClr val="tx2"/>
                              </a:solidFill>
                              <a:latin typeface="Cambria Math" panose="02040503050406030204" pitchFamily="18" charset="0"/>
                            </a:rPr>
                          </m:ctrlPr>
                        </m:sSupPr>
                        <m:e>
                          <m:r>
                            <a:rPr lang="nl-NL" sz="1400" i="1">
                              <a:solidFill>
                                <a:schemeClr val="tx2"/>
                              </a:solidFill>
                              <a:latin typeface="Cambria Math" panose="02040503050406030204" pitchFamily="18" charset="0"/>
                            </a:rPr>
                            <m:t>2,998∙</m:t>
                          </m:r>
                          <m:sSup>
                            <m:sSupPr>
                              <m:ctrlPr>
                                <a:rPr lang="nl-NL" sz="1400" i="1">
                                  <a:solidFill>
                                    <a:schemeClr val="tx2"/>
                                  </a:solidFill>
                                  <a:latin typeface="Cambria Math" panose="02040503050406030204" pitchFamily="18" charset="0"/>
                                </a:rPr>
                              </m:ctrlPr>
                            </m:sSupPr>
                            <m:e>
                              <m:r>
                                <a:rPr lang="nl-NL" sz="1400" i="1">
                                  <a:solidFill>
                                    <a:schemeClr val="tx2"/>
                                  </a:solidFill>
                                  <a:latin typeface="Cambria Math" panose="02040503050406030204" pitchFamily="18" charset="0"/>
                                </a:rPr>
                                <m:t>10</m:t>
                              </m:r>
                            </m:e>
                            <m:sup>
                              <m:r>
                                <a:rPr lang="nl-NL" sz="1400" i="1">
                                  <a:solidFill>
                                    <a:schemeClr val="tx2"/>
                                  </a:solidFill>
                                  <a:latin typeface="Cambria Math" panose="02040503050406030204" pitchFamily="18" charset="0"/>
                                </a:rPr>
                                <m:t>8</m:t>
                              </m:r>
                            </m:sup>
                          </m:sSup>
                          <m:r>
                            <a:rPr lang="nl-NL" sz="1400" i="1">
                              <a:solidFill>
                                <a:schemeClr val="tx2"/>
                              </a:solidFill>
                              <a:latin typeface="Cambria Math" panose="02040503050406030204" pitchFamily="18" charset="0"/>
                            </a:rPr>
                            <m:t> </m:t>
                          </m:r>
                          <m:d>
                            <m:dPr>
                              <m:begChr m:val="["/>
                              <m:endChr m:val="]"/>
                              <m:ctrlPr>
                                <a:rPr lang="nl-NL" sz="1400" i="1">
                                  <a:solidFill>
                                    <a:schemeClr val="tx2"/>
                                  </a:solidFill>
                                  <a:latin typeface="Cambria Math" panose="02040503050406030204" pitchFamily="18" charset="0"/>
                                </a:rPr>
                              </m:ctrlPr>
                            </m:dPr>
                            <m:e>
                              <m:f>
                                <m:fPr>
                                  <m:ctrlPr>
                                    <a:rPr lang="nl-NL" sz="1400" i="1">
                                      <a:solidFill>
                                        <a:schemeClr val="tx2"/>
                                      </a:solidFill>
                                      <a:latin typeface="Cambria Math" panose="02040503050406030204" pitchFamily="18" charset="0"/>
                                    </a:rPr>
                                  </m:ctrlPr>
                                </m:fPr>
                                <m:num>
                                  <m:r>
                                    <a:rPr lang="nl-NL" sz="1400" i="1">
                                      <a:solidFill>
                                        <a:schemeClr val="tx2"/>
                                      </a:solidFill>
                                      <a:latin typeface="Cambria Math" panose="02040503050406030204" pitchFamily="18" charset="0"/>
                                    </a:rPr>
                                    <m:t>𝑚</m:t>
                                  </m:r>
                                </m:num>
                                <m:den>
                                  <m:r>
                                    <a:rPr lang="nl-NL" sz="1400" i="1">
                                      <a:solidFill>
                                        <a:schemeClr val="tx2"/>
                                      </a:solidFill>
                                      <a:latin typeface="Cambria Math" panose="02040503050406030204" pitchFamily="18" charset="0"/>
                                    </a:rPr>
                                    <m:t>𝑠</m:t>
                                  </m:r>
                                </m:den>
                              </m:f>
                            </m:e>
                          </m:d>
                        </m:e>
                        <m:sup>
                          <m:r>
                            <a:rPr lang="nl-NL" sz="1400" i="1">
                              <a:solidFill>
                                <a:schemeClr val="tx2"/>
                              </a:solidFill>
                              <a:latin typeface="Cambria Math" panose="02040503050406030204" pitchFamily="18" charset="0"/>
                            </a:rPr>
                            <m:t>2</m:t>
                          </m:r>
                        </m:sup>
                      </m:sSup>
                      <m:r>
                        <a:rPr lang="nl-NL" sz="1400" i="1">
                          <a:solidFill>
                            <a:schemeClr val="tx2"/>
                          </a:solidFill>
                          <a:latin typeface="Cambria Math" panose="02040503050406030204" pitchFamily="18" charset="0"/>
                        </a:rPr>
                        <m:t>=2,785∙</m:t>
                      </m:r>
                      <m:sSup>
                        <m:sSupPr>
                          <m:ctrlPr>
                            <a:rPr lang="nl-NL" sz="1400" i="1">
                              <a:solidFill>
                                <a:schemeClr val="tx2"/>
                              </a:solidFill>
                              <a:latin typeface="Cambria Math" panose="02040503050406030204" pitchFamily="18" charset="0"/>
                            </a:rPr>
                          </m:ctrlPr>
                        </m:sSupPr>
                        <m:e>
                          <m:r>
                            <a:rPr lang="nl-NL" sz="1400" i="1">
                              <a:solidFill>
                                <a:schemeClr val="tx2"/>
                              </a:solidFill>
                              <a:latin typeface="Cambria Math" panose="02040503050406030204" pitchFamily="18" charset="0"/>
                            </a:rPr>
                            <m:t>10</m:t>
                          </m:r>
                        </m:e>
                        <m:sup>
                          <m:r>
                            <a:rPr lang="nl-NL" sz="1400" i="1">
                              <a:solidFill>
                                <a:schemeClr val="tx2"/>
                              </a:solidFill>
                              <a:latin typeface="Cambria Math" panose="02040503050406030204" pitchFamily="18" charset="0"/>
                            </a:rPr>
                            <m:t>−11</m:t>
                          </m:r>
                        </m:sup>
                      </m:sSup>
                      <m:r>
                        <a:rPr lang="nl-NL" sz="1400" i="1">
                          <a:solidFill>
                            <a:schemeClr val="tx2"/>
                          </a:solidFill>
                          <a:latin typeface="Cambria Math" panose="02040503050406030204" pitchFamily="18" charset="0"/>
                        </a:rPr>
                        <m:t>𝐽</m:t>
                      </m:r>
                    </m:oMath>
                  </m:oMathPara>
                </a14:m>
                <a:endParaRPr lang="nl-NL" sz="1400" dirty="0">
                  <a:solidFill>
                    <a:schemeClr val="tx2"/>
                  </a:solidFill>
                  <a:latin typeface="+mj-lt"/>
                </a:endParaRPr>
              </a:p>
              <a:p>
                <a:endParaRPr lang="nl-NL" sz="1400" dirty="0">
                  <a:solidFill>
                    <a:schemeClr val="tx2"/>
                  </a:solidFill>
                  <a:latin typeface="+mj-lt"/>
                </a:endParaRPr>
              </a:p>
              <a:p>
                <a:r>
                  <a:rPr lang="nl-NL" sz="1400" i="1" dirty="0">
                    <a:solidFill>
                      <a:schemeClr val="tx2"/>
                    </a:solidFill>
                    <a:latin typeface="+mj-lt"/>
                  </a:rPr>
                  <a:t>1 eV = </a:t>
                </a:r>
                <a14:m>
                  <m:oMath xmlns:m="http://schemas.openxmlformats.org/officeDocument/2006/math">
                    <m:r>
                      <a:rPr lang="nl-NL" sz="1400" i="1">
                        <a:solidFill>
                          <a:schemeClr val="tx2"/>
                        </a:solidFill>
                        <a:latin typeface="Cambria Math" panose="02040503050406030204" pitchFamily="18" charset="0"/>
                      </a:rPr>
                      <m:t>1,60</m:t>
                    </m:r>
                    <m:r>
                      <a:rPr lang="nl-NL" sz="1400" b="0" i="1" smtClean="0">
                        <a:solidFill>
                          <a:schemeClr val="tx2"/>
                        </a:solidFill>
                        <a:latin typeface="Cambria Math" panose="02040503050406030204" pitchFamily="18" charset="0"/>
                      </a:rPr>
                      <m:t>2</m:t>
                    </m:r>
                    <m:r>
                      <a:rPr lang="nl-NL" sz="1400" i="1">
                        <a:solidFill>
                          <a:schemeClr val="tx2"/>
                        </a:solidFill>
                        <a:latin typeface="Cambria Math" panose="02040503050406030204" pitchFamily="18" charset="0"/>
                      </a:rPr>
                      <m:t>∙</m:t>
                    </m:r>
                    <m:sSup>
                      <m:sSupPr>
                        <m:ctrlPr>
                          <a:rPr lang="nl-NL" sz="1400" i="1">
                            <a:solidFill>
                              <a:schemeClr val="tx2"/>
                            </a:solidFill>
                            <a:latin typeface="Cambria Math" panose="02040503050406030204" pitchFamily="18" charset="0"/>
                          </a:rPr>
                        </m:ctrlPr>
                      </m:sSupPr>
                      <m:e>
                        <m:r>
                          <a:rPr lang="nl-NL" sz="1400" i="1">
                            <a:solidFill>
                              <a:schemeClr val="tx2"/>
                            </a:solidFill>
                            <a:latin typeface="Cambria Math" panose="02040503050406030204" pitchFamily="18" charset="0"/>
                          </a:rPr>
                          <m:t>10</m:t>
                        </m:r>
                      </m:e>
                      <m:sup>
                        <m:r>
                          <a:rPr lang="nl-NL" sz="1400" i="1">
                            <a:solidFill>
                              <a:schemeClr val="tx2"/>
                            </a:solidFill>
                            <a:latin typeface="Cambria Math" panose="02040503050406030204" pitchFamily="18" charset="0"/>
                          </a:rPr>
                          <m:t>−19</m:t>
                        </m:r>
                      </m:sup>
                    </m:sSup>
                  </m:oMath>
                </a14:m>
                <a:r>
                  <a:rPr lang="nl-NL" sz="1400" i="1" dirty="0">
                    <a:solidFill>
                      <a:schemeClr val="tx2"/>
                    </a:solidFill>
                    <a:latin typeface="+mj-lt"/>
                  </a:rPr>
                  <a:t> Joule (BINAS tabel 5)</a:t>
                </a:r>
                <a:endParaRPr lang="nl-NL" sz="1400" dirty="0">
                  <a:solidFill>
                    <a:schemeClr val="tx2"/>
                  </a:solidFill>
                  <a:latin typeface="+mj-lt"/>
                </a:endParaRPr>
              </a:p>
              <a:p>
                <a:pPr/>
                <a14:m>
                  <m:oMathPara xmlns:m="http://schemas.openxmlformats.org/officeDocument/2006/math">
                    <m:oMathParaPr>
                      <m:jc m:val="left"/>
                    </m:oMathParaPr>
                    <m:oMath xmlns:m="http://schemas.openxmlformats.org/officeDocument/2006/math">
                      <m:r>
                        <a:rPr lang="nl-NL" sz="1400" i="1" smtClean="0">
                          <a:solidFill>
                            <a:schemeClr val="tx2"/>
                          </a:solidFill>
                          <a:latin typeface="Cambria Math" panose="02040503050406030204" pitchFamily="18" charset="0"/>
                        </a:rPr>
                        <m:t>∆</m:t>
                      </m:r>
                      <m:r>
                        <a:rPr lang="nl-NL" sz="1400" i="1" smtClean="0">
                          <a:solidFill>
                            <a:schemeClr val="tx2"/>
                          </a:solidFill>
                          <a:latin typeface="Cambria Math" panose="02040503050406030204" pitchFamily="18" charset="0"/>
                        </a:rPr>
                        <m:t>𝐸</m:t>
                      </m:r>
                      <m:r>
                        <a:rPr lang="nl-NL" sz="1400" i="1" smtClean="0">
                          <a:solidFill>
                            <a:schemeClr val="tx2"/>
                          </a:solidFill>
                          <a:latin typeface="Cambria Math" panose="02040503050406030204" pitchFamily="18" charset="0"/>
                        </a:rPr>
                        <m:t>= </m:t>
                      </m:r>
                      <m:f>
                        <m:fPr>
                          <m:ctrlPr>
                            <a:rPr lang="nl-NL" sz="1400" i="1">
                              <a:solidFill>
                                <a:schemeClr val="tx2"/>
                              </a:solidFill>
                              <a:latin typeface="Cambria Math" panose="02040503050406030204" pitchFamily="18" charset="0"/>
                            </a:rPr>
                          </m:ctrlPr>
                        </m:fPr>
                        <m:num>
                          <m:r>
                            <a:rPr lang="nl-NL" sz="1400" i="1">
                              <a:solidFill>
                                <a:schemeClr val="tx2"/>
                              </a:solidFill>
                              <a:latin typeface="Cambria Math" panose="02040503050406030204" pitchFamily="18" charset="0"/>
                            </a:rPr>
                            <m:t>2,785∙</m:t>
                          </m:r>
                          <m:sSup>
                            <m:sSupPr>
                              <m:ctrlPr>
                                <a:rPr lang="nl-NL" sz="1400" i="1">
                                  <a:solidFill>
                                    <a:schemeClr val="tx2"/>
                                  </a:solidFill>
                                  <a:latin typeface="Cambria Math" panose="02040503050406030204" pitchFamily="18" charset="0"/>
                                </a:rPr>
                              </m:ctrlPr>
                            </m:sSupPr>
                            <m:e>
                              <m:r>
                                <a:rPr lang="nl-NL" sz="1400" i="1">
                                  <a:solidFill>
                                    <a:schemeClr val="tx2"/>
                                  </a:solidFill>
                                  <a:latin typeface="Cambria Math" panose="02040503050406030204" pitchFamily="18" charset="0"/>
                                </a:rPr>
                                <m:t>10</m:t>
                              </m:r>
                            </m:e>
                            <m:sup>
                              <m:r>
                                <a:rPr lang="nl-NL" sz="1400" i="1">
                                  <a:solidFill>
                                    <a:schemeClr val="tx2"/>
                                  </a:solidFill>
                                  <a:latin typeface="Cambria Math" panose="02040503050406030204" pitchFamily="18" charset="0"/>
                                </a:rPr>
                                <m:t>−11</m:t>
                              </m:r>
                            </m:sup>
                          </m:sSup>
                          <m:r>
                            <a:rPr lang="nl-NL" sz="1400" i="1">
                              <a:solidFill>
                                <a:schemeClr val="tx2"/>
                              </a:solidFill>
                              <a:latin typeface="Cambria Math" panose="02040503050406030204" pitchFamily="18" charset="0"/>
                            </a:rPr>
                            <m:t> [</m:t>
                          </m:r>
                          <m:r>
                            <a:rPr lang="nl-NL" sz="1400" i="1">
                              <a:solidFill>
                                <a:schemeClr val="tx2"/>
                              </a:solidFill>
                              <a:latin typeface="Cambria Math" panose="02040503050406030204" pitchFamily="18" charset="0"/>
                            </a:rPr>
                            <m:t>𝐽</m:t>
                          </m:r>
                          <m:r>
                            <a:rPr lang="nl-NL" sz="1400" i="1">
                              <a:solidFill>
                                <a:schemeClr val="tx2"/>
                              </a:solidFill>
                              <a:latin typeface="Cambria Math" panose="02040503050406030204" pitchFamily="18" charset="0"/>
                            </a:rPr>
                            <m:t>]</m:t>
                          </m:r>
                        </m:num>
                        <m:den>
                          <m:r>
                            <a:rPr lang="nl-NL" sz="1400" i="1">
                              <a:solidFill>
                                <a:schemeClr val="tx2"/>
                              </a:solidFill>
                              <a:latin typeface="Cambria Math" panose="02040503050406030204" pitchFamily="18" charset="0"/>
                            </a:rPr>
                            <m:t>1,602∙</m:t>
                          </m:r>
                          <m:sSup>
                            <m:sSupPr>
                              <m:ctrlPr>
                                <a:rPr lang="nl-NL" sz="1400" i="1">
                                  <a:solidFill>
                                    <a:schemeClr val="tx2"/>
                                  </a:solidFill>
                                  <a:latin typeface="Cambria Math" panose="02040503050406030204" pitchFamily="18" charset="0"/>
                                </a:rPr>
                              </m:ctrlPr>
                            </m:sSupPr>
                            <m:e>
                              <m:r>
                                <a:rPr lang="nl-NL" sz="1400" i="1">
                                  <a:solidFill>
                                    <a:schemeClr val="tx2"/>
                                  </a:solidFill>
                                  <a:latin typeface="Cambria Math" panose="02040503050406030204" pitchFamily="18" charset="0"/>
                                </a:rPr>
                                <m:t>10</m:t>
                              </m:r>
                            </m:e>
                            <m:sup>
                              <m:r>
                                <a:rPr lang="nl-NL" sz="1400" i="1">
                                  <a:solidFill>
                                    <a:schemeClr val="tx2"/>
                                  </a:solidFill>
                                  <a:latin typeface="Cambria Math" panose="02040503050406030204" pitchFamily="18" charset="0"/>
                                </a:rPr>
                                <m:t>−19</m:t>
                              </m:r>
                            </m:sup>
                          </m:sSup>
                          <m:r>
                            <a:rPr lang="nl-NL" sz="1400" i="1">
                              <a:solidFill>
                                <a:schemeClr val="tx2"/>
                              </a:solidFill>
                              <a:latin typeface="Cambria Math" panose="02040503050406030204" pitchFamily="18" charset="0"/>
                            </a:rPr>
                            <m:t> [</m:t>
                          </m:r>
                          <m:r>
                            <a:rPr lang="nl-NL" sz="1400" i="1">
                              <a:solidFill>
                                <a:schemeClr val="tx2"/>
                              </a:solidFill>
                              <a:latin typeface="Cambria Math" panose="02040503050406030204" pitchFamily="18" charset="0"/>
                            </a:rPr>
                            <m:t>𝐽</m:t>
                          </m:r>
                          <m:r>
                            <a:rPr lang="nl-NL" sz="1400" i="1">
                              <a:solidFill>
                                <a:schemeClr val="tx2"/>
                              </a:solidFill>
                              <a:latin typeface="Cambria Math" panose="02040503050406030204" pitchFamily="18" charset="0"/>
                            </a:rPr>
                            <m:t>/</m:t>
                          </m:r>
                          <m:r>
                            <a:rPr lang="nl-NL" sz="1400" i="1">
                              <a:solidFill>
                                <a:schemeClr val="tx2"/>
                              </a:solidFill>
                              <a:latin typeface="Cambria Math" panose="02040503050406030204" pitchFamily="18" charset="0"/>
                            </a:rPr>
                            <m:t>𝑒𝑉</m:t>
                          </m:r>
                          <m:r>
                            <a:rPr lang="nl-NL" sz="1400" i="1">
                              <a:solidFill>
                                <a:schemeClr val="tx2"/>
                              </a:solidFill>
                              <a:latin typeface="Cambria Math" panose="02040503050406030204" pitchFamily="18" charset="0"/>
                            </a:rPr>
                            <m:t>]</m:t>
                          </m:r>
                        </m:den>
                      </m:f>
                      <m:r>
                        <a:rPr lang="nl-NL" sz="1400" b="1" i="1">
                          <a:solidFill>
                            <a:schemeClr val="tx2"/>
                          </a:solidFill>
                          <a:latin typeface="Cambria Math" panose="02040503050406030204" pitchFamily="18" charset="0"/>
                        </a:rPr>
                        <m:t> =</m:t>
                      </m:r>
                      <m:r>
                        <a:rPr lang="nl-NL" sz="1400" b="0" i="1">
                          <a:solidFill>
                            <a:schemeClr val="tx2"/>
                          </a:solidFill>
                          <a:latin typeface="Cambria Math" panose="02040503050406030204" pitchFamily="18" charset="0"/>
                        </a:rPr>
                        <m:t>173,8</m:t>
                      </m:r>
                      <m:r>
                        <a:rPr lang="nl-NL" sz="1400" b="0" i="1" smtClean="0">
                          <a:solidFill>
                            <a:schemeClr val="tx2"/>
                          </a:solidFill>
                          <a:latin typeface="Cambria Math" panose="02040503050406030204" pitchFamily="18" charset="0"/>
                          <a:ea typeface="Cambria Math" panose="02040503050406030204" pitchFamily="18" charset="0"/>
                        </a:rPr>
                        <m:t>∙</m:t>
                      </m:r>
                      <m:sSup>
                        <m:sSupPr>
                          <m:ctrlPr>
                            <a:rPr lang="nl-NL" sz="1400" i="1" smtClean="0">
                              <a:solidFill>
                                <a:schemeClr val="tx2"/>
                              </a:solidFill>
                              <a:latin typeface="Cambria Math" panose="02040503050406030204" pitchFamily="18" charset="0"/>
                              <a:ea typeface="Cambria Math" panose="02040503050406030204" pitchFamily="18" charset="0"/>
                            </a:rPr>
                          </m:ctrlPr>
                        </m:sSupPr>
                        <m:e>
                          <m:r>
                            <a:rPr lang="nl-NL" sz="1400" b="0" i="1" smtClean="0">
                              <a:solidFill>
                                <a:schemeClr val="tx2"/>
                              </a:solidFill>
                              <a:latin typeface="Cambria Math" panose="02040503050406030204" pitchFamily="18" charset="0"/>
                              <a:ea typeface="Cambria Math" panose="02040503050406030204" pitchFamily="18" charset="0"/>
                            </a:rPr>
                            <m:t>10</m:t>
                          </m:r>
                        </m:e>
                        <m:sup>
                          <m:r>
                            <a:rPr lang="nl-NL" sz="1400" b="0" i="1" smtClean="0">
                              <a:solidFill>
                                <a:schemeClr val="tx2"/>
                              </a:solidFill>
                              <a:latin typeface="Cambria Math" panose="02040503050406030204" pitchFamily="18" charset="0"/>
                              <a:ea typeface="Cambria Math" panose="02040503050406030204" pitchFamily="18" charset="0"/>
                            </a:rPr>
                            <m:t>6</m:t>
                          </m:r>
                        </m:sup>
                      </m:sSup>
                      <m:r>
                        <a:rPr lang="nl-NL" sz="1400" b="0" i="1">
                          <a:solidFill>
                            <a:schemeClr val="tx2"/>
                          </a:solidFill>
                          <a:latin typeface="Cambria Math" panose="02040503050406030204" pitchFamily="18" charset="0"/>
                        </a:rPr>
                        <m:t>𝑒𝑉</m:t>
                      </m:r>
                      <m:r>
                        <a:rPr lang="nl-NL" sz="1400" b="0" i="1">
                          <a:solidFill>
                            <a:schemeClr val="tx2"/>
                          </a:solidFill>
                          <a:latin typeface="Cambria Math" panose="02040503050406030204" pitchFamily="18" charset="0"/>
                        </a:rPr>
                        <m:t> </m:t>
                      </m:r>
                    </m:oMath>
                  </m:oMathPara>
                </a14:m>
                <a:endParaRPr lang="nl-NL" sz="1400" dirty="0">
                  <a:solidFill>
                    <a:schemeClr val="tx2"/>
                  </a:solidFill>
                  <a:latin typeface="+mj-lt"/>
                </a:endParaRPr>
              </a:p>
              <a:p>
                <a:endParaRPr lang="nl-NL" sz="1400" i="1" dirty="0">
                  <a:solidFill>
                    <a:schemeClr val="tx2"/>
                  </a:solidFill>
                  <a:latin typeface="+mj-lt"/>
                  <a:ea typeface="Cambria Math" panose="02040503050406030204" pitchFamily="18" charset="0"/>
                </a:endParaRPr>
              </a:p>
              <a:p>
                <a14:m>
                  <m:oMath xmlns:m="http://schemas.openxmlformats.org/officeDocument/2006/math">
                    <m:r>
                      <a:rPr lang="nl-NL" sz="1400" i="1" dirty="0" smtClean="0">
                        <a:solidFill>
                          <a:schemeClr val="tx2"/>
                        </a:solidFill>
                        <a:latin typeface="Cambria Math" panose="02040503050406030204" pitchFamily="18" charset="0"/>
                      </a:rPr>
                      <m:t>∆</m:t>
                    </m:r>
                    <m:r>
                      <a:rPr lang="nl-NL" sz="1400" i="1" dirty="0" smtClean="0">
                        <a:solidFill>
                          <a:schemeClr val="tx2"/>
                        </a:solidFill>
                        <a:latin typeface="Cambria Math" panose="02040503050406030204" pitchFamily="18" charset="0"/>
                      </a:rPr>
                      <m:t>𝐸</m:t>
                    </m:r>
                    <m:r>
                      <a:rPr lang="nl-NL" sz="1400" b="1" i="1" dirty="0" smtClean="0">
                        <a:solidFill>
                          <a:schemeClr val="tx2"/>
                        </a:solidFill>
                        <a:latin typeface="Cambria Math" panose="02040503050406030204" pitchFamily="18" charset="0"/>
                        <a:ea typeface="Cambria Math" panose="02040503050406030204" pitchFamily="18" charset="0"/>
                      </a:rPr>
                      <m:t> = </m:t>
                    </m:r>
                  </m:oMath>
                </a14:m>
                <a:r>
                  <a:rPr lang="nl-NL" sz="1400" b="1" i="1" dirty="0">
                    <a:solidFill>
                      <a:schemeClr val="tx2"/>
                    </a:solidFill>
                    <a:latin typeface="+mj-lt"/>
                    <a:ea typeface="Cambria Math" panose="02040503050406030204" pitchFamily="18" charset="0"/>
                  </a:rPr>
                  <a:t>173,8 </a:t>
                </a:r>
                <a:r>
                  <a:rPr lang="nl-NL" sz="1400" b="1" i="1" dirty="0" err="1">
                    <a:solidFill>
                      <a:schemeClr val="tx2"/>
                    </a:solidFill>
                    <a:latin typeface="+mj-lt"/>
                    <a:ea typeface="Cambria Math" panose="02040503050406030204" pitchFamily="18" charset="0"/>
                  </a:rPr>
                  <a:t>MeV</a:t>
                </a:r>
                <a:endParaRPr lang="nl-NL" sz="1400" b="1" i="1" dirty="0">
                  <a:solidFill>
                    <a:schemeClr val="tx2"/>
                  </a:solidFill>
                  <a:latin typeface="+mj-lt"/>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nl-NL" sz="1400" b="1" i="1">
                          <a:solidFill>
                            <a:schemeClr val="tx2"/>
                          </a:solidFill>
                          <a:latin typeface="Cambria Math" panose="02040503050406030204" pitchFamily="18" charset="0"/>
                        </a:rPr>
                        <m:t>  </m:t>
                      </m:r>
                    </m:oMath>
                  </m:oMathPara>
                </a14:m>
                <a:endParaRPr lang="nl-NL" sz="1400" dirty="0">
                  <a:solidFill>
                    <a:schemeClr val="tx2"/>
                  </a:solidFill>
                </a:endParaRPr>
              </a:p>
              <a:p>
                <a:endParaRPr lang="nl-NL" dirty="0"/>
              </a:p>
            </p:txBody>
          </p:sp>
        </mc:Choice>
        <mc:Fallback xmlns="">
          <p:sp>
            <p:nvSpPr>
              <p:cNvPr id="5" name="Tijdelijke aanduiding voor tekst 4">
                <a:extLst>
                  <a:ext uri="{FF2B5EF4-FFF2-40B4-BE49-F238E27FC236}">
                    <a16:creationId xmlns:a16="http://schemas.microsoft.com/office/drawing/2014/main" id="{5B50EB82-FB22-A583-9096-19C13DDE8D56}"/>
                  </a:ext>
                </a:extLst>
              </p:cNvPr>
              <p:cNvSpPr>
                <a:spLocks noGrp="1" noRot="1" noChangeAspect="1" noMove="1" noResize="1" noEditPoints="1" noAdjustHandles="1" noChangeArrowheads="1" noChangeShapeType="1" noTextEdit="1"/>
              </p:cNvSpPr>
              <p:nvPr>
                <p:ph type="body" sz="quarter" idx="23"/>
              </p:nvPr>
            </p:nvSpPr>
            <p:spPr>
              <a:xfrm>
                <a:off x="739725" y="2177540"/>
                <a:ext cx="7637615" cy="2626047"/>
              </a:xfrm>
              <a:blipFill>
                <a:blip r:embed="rId3"/>
                <a:stretch>
                  <a:fillRect l="-1437" t="-2088" b="-5568"/>
                </a:stretch>
              </a:blipFill>
            </p:spPr>
            <p:txBody>
              <a:bodyPr/>
              <a:lstStyle/>
              <a:p>
                <a:r>
                  <a:rPr lang="nl-NL">
                    <a:noFill/>
                  </a:rPr>
                  <a:t> </a:t>
                </a:r>
              </a:p>
            </p:txBody>
          </p:sp>
        </mc:Fallback>
      </mc:AlternateContent>
      <p:sp>
        <p:nvSpPr>
          <p:cNvPr id="3" name="Tijdelijke aanduiding voor tekst 2">
            <a:extLst>
              <a:ext uri="{FF2B5EF4-FFF2-40B4-BE49-F238E27FC236}">
                <a16:creationId xmlns:a16="http://schemas.microsoft.com/office/drawing/2014/main" id="{C69F011B-BA1B-2D30-A491-6816DA0E7DE8}"/>
              </a:ext>
            </a:extLst>
          </p:cNvPr>
          <p:cNvSpPr>
            <a:spLocks noGrp="1"/>
          </p:cNvSpPr>
          <p:nvPr>
            <p:ph type="body" sz="quarter" idx="24"/>
          </p:nvPr>
        </p:nvSpPr>
        <p:spPr/>
        <p:txBody>
          <a:bodyPr/>
          <a:lstStyle/>
          <a:p>
            <a:endParaRPr lang="nl-NL"/>
          </a:p>
        </p:txBody>
      </p:sp>
      <p:sp>
        <p:nvSpPr>
          <p:cNvPr id="6" name="Tijdelijke aanduiding voor tekst 5">
            <a:extLst>
              <a:ext uri="{FF2B5EF4-FFF2-40B4-BE49-F238E27FC236}">
                <a16:creationId xmlns:a16="http://schemas.microsoft.com/office/drawing/2014/main" id="{D6D773DD-B882-3D46-DC65-7EE387EE2890}"/>
              </a:ext>
            </a:extLst>
          </p:cNvPr>
          <p:cNvSpPr>
            <a:spLocks noGrp="1"/>
          </p:cNvSpPr>
          <p:nvPr>
            <p:ph type="body" sz="quarter" idx="26"/>
          </p:nvPr>
        </p:nvSpPr>
        <p:spPr/>
        <p:txBody>
          <a:bodyPr/>
          <a:lstStyle/>
          <a:p>
            <a:endParaRPr lang="nl-NL"/>
          </a:p>
        </p:txBody>
      </p:sp>
      <mc:AlternateContent xmlns:mc="http://schemas.openxmlformats.org/markup-compatibility/2006" xmlns:a14="http://schemas.microsoft.com/office/drawing/2010/main">
        <mc:Choice Requires="a14">
          <p:sp>
            <p:nvSpPr>
              <p:cNvPr id="9" name="Tijdelijke aanduiding voor tekst 1">
                <a:extLst>
                  <a:ext uri="{FF2B5EF4-FFF2-40B4-BE49-F238E27FC236}">
                    <a16:creationId xmlns:a16="http://schemas.microsoft.com/office/drawing/2014/main" id="{D1E074F4-5D73-7152-E6CA-A8D49D1D0E9B}"/>
                  </a:ext>
                </a:extLst>
              </p:cNvPr>
              <p:cNvSpPr txBox="1">
                <a:spLocks/>
              </p:cNvSpPr>
              <p:nvPr/>
            </p:nvSpPr>
            <p:spPr>
              <a:xfrm>
                <a:off x="739724" y="1082576"/>
                <a:ext cx="7637615" cy="1098784"/>
              </a:xfrm>
              <a:prstGeom prst="rect">
                <a:avLst/>
              </a:prstGeom>
            </p:spPr>
            <p:txBody>
              <a:bodyPr lIns="0" tIns="0" rIns="0" bIns="0"/>
              <a:lstStyle>
                <a:lvl1pPr marL="0" marR="0" indent="0" algn="l" defTabSz="309563" rtl="0" eaLnBrk="1"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vl2pPr marL="0" marR="0" indent="857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2pPr>
                <a:lvl3pPr marL="0" marR="0" indent="1714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3pPr>
                <a:lvl4pPr marL="0" marR="0" indent="2571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4pPr>
                <a:lvl5pPr marL="0" marR="0" indent="3429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5pPr>
                <a:lvl6pPr marL="0" marR="0" indent="4286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6pPr>
                <a:lvl7pPr marL="0" marR="0" indent="5143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7pPr>
                <a:lvl8pPr marL="0" marR="0" indent="6000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8pPr>
                <a:lvl9pPr marL="0" marR="0" indent="6858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9pPr>
              </a:lstStyle>
              <a:p>
                <a:r>
                  <a:rPr lang="nl-NL" sz="2000" b="0" dirty="0">
                    <a:solidFill>
                      <a:schemeClr val="tx2"/>
                    </a:solidFill>
                  </a:rPr>
                  <a:t>Bereken </a:t>
                </a:r>
                <a14:m>
                  <m:oMath xmlns:m="http://schemas.openxmlformats.org/officeDocument/2006/math">
                    <m:r>
                      <a:rPr lang="el-GR" sz="2000" b="0" i="1" smtClean="0">
                        <a:solidFill>
                          <a:schemeClr val="tx2"/>
                        </a:solidFill>
                        <a:latin typeface="Cambria Math" panose="02040503050406030204" pitchFamily="18" charset="0"/>
                      </a:rPr>
                      <m:t>𝛥</m:t>
                    </m:r>
                    <m:r>
                      <a:rPr lang="nl-NL" sz="2000" b="0" i="1">
                        <a:solidFill>
                          <a:schemeClr val="tx2"/>
                        </a:solidFill>
                        <a:latin typeface="Cambria Math" panose="02040503050406030204" pitchFamily="18" charset="0"/>
                      </a:rPr>
                      <m:t>𝐸</m:t>
                    </m:r>
                    <m:r>
                      <a:rPr lang="nl-NL" sz="2000" b="0" smtClean="0">
                        <a:solidFill>
                          <a:schemeClr val="tx2"/>
                        </a:solidFill>
                        <a:latin typeface="Cambria Math" panose="02040503050406030204" pitchFamily="18" charset="0"/>
                      </a:rPr>
                      <m:t> (</m:t>
                    </m:r>
                    <m:r>
                      <m:rPr>
                        <m:sty m:val="p"/>
                      </m:rPr>
                      <a:rPr lang="nl-NL" sz="2000" b="0" smtClean="0">
                        <a:solidFill>
                          <a:schemeClr val="tx2"/>
                        </a:solidFill>
                        <a:latin typeface="Cambria Math" panose="02040503050406030204" pitchFamily="18" charset="0"/>
                      </a:rPr>
                      <m:t>in</m:t>
                    </m:r>
                    <m:r>
                      <a:rPr lang="nl-NL" sz="2000" b="0" smtClean="0">
                        <a:solidFill>
                          <a:schemeClr val="tx2"/>
                        </a:solidFill>
                        <a:latin typeface="Cambria Math" panose="02040503050406030204" pitchFamily="18" charset="0"/>
                      </a:rPr>
                      <m:t> </m:t>
                    </m:r>
                    <m:r>
                      <m:rPr>
                        <m:sty m:val="p"/>
                      </m:rPr>
                      <a:rPr lang="nl-NL" sz="2000" b="0" smtClean="0">
                        <a:solidFill>
                          <a:schemeClr val="tx2"/>
                        </a:solidFill>
                        <a:latin typeface="Cambria Math" panose="02040503050406030204" pitchFamily="18" charset="0"/>
                      </a:rPr>
                      <m:t>MeV</m:t>
                    </m:r>
                    <m:r>
                      <a:rPr lang="nl-NL" sz="2000" b="0" smtClean="0">
                        <a:solidFill>
                          <a:schemeClr val="tx2"/>
                        </a:solidFill>
                        <a:latin typeface="Cambria Math" panose="02040503050406030204" pitchFamily="18" charset="0"/>
                      </a:rPr>
                      <m:t>)</m:t>
                    </m:r>
                  </m:oMath>
                </a14:m>
                <a:r>
                  <a:rPr lang="nl-NL" sz="2000" b="0" dirty="0">
                    <a:solidFill>
                      <a:schemeClr val="tx2"/>
                    </a:solidFill>
                  </a:rPr>
                  <a:t> die vrijkomt bij de volgende kernsplijting:</a:t>
                </a:r>
              </a:p>
              <a:p>
                <a:endParaRPr lang="nl-NL" sz="1800" b="0" dirty="0">
                  <a:solidFill>
                    <a:schemeClr val="tx2"/>
                  </a:solidFill>
                </a:endParaRPr>
              </a:p>
              <a:p>
                <a14:m>
                  <m:oMath xmlns:m="http://schemas.openxmlformats.org/officeDocument/2006/math">
                    <m:sPre>
                      <m:sPrePr>
                        <m:ctrlPr>
                          <a:rPr lang="nl-NL" i="1">
                            <a:solidFill>
                              <a:srgbClr val="0C419A"/>
                            </a:solidFill>
                            <a:latin typeface="Cambria Math" panose="02040503050406030204" pitchFamily="18" charset="0"/>
                          </a:rPr>
                        </m:ctrlPr>
                      </m:sPrePr>
                      <m:sub>
                        <m:r>
                          <a:rPr lang="nl-NL" i="1">
                            <a:solidFill>
                              <a:srgbClr val="0C419A"/>
                            </a:solidFill>
                            <a:latin typeface="Cambria Math" panose="02040503050406030204" pitchFamily="18" charset="0"/>
                          </a:rPr>
                          <m:t>92</m:t>
                        </m:r>
                      </m:sub>
                      <m:sup>
                        <m:r>
                          <a:rPr lang="nl-NL" i="1">
                            <a:solidFill>
                              <a:srgbClr val="0C419A"/>
                            </a:solidFill>
                            <a:latin typeface="Cambria Math" panose="02040503050406030204" pitchFamily="18" charset="0"/>
                          </a:rPr>
                          <m:t>235</m:t>
                        </m:r>
                      </m:sup>
                      <m:e>
                        <m:r>
                          <a:rPr lang="nl-NL" i="1">
                            <a:solidFill>
                              <a:srgbClr val="0C419A"/>
                            </a:solidFill>
                            <a:latin typeface="Cambria Math" panose="02040503050406030204" pitchFamily="18" charset="0"/>
                          </a:rPr>
                          <m:t>𝑈</m:t>
                        </m:r>
                      </m:e>
                    </m:sPre>
                    <m:r>
                      <a:rPr lang="nl-NL" i="1">
                        <a:solidFill>
                          <a:srgbClr val="0C419A"/>
                        </a:solidFill>
                        <a:latin typeface="Cambria Math" panose="02040503050406030204" pitchFamily="18" charset="0"/>
                      </a:rPr>
                      <m:t>+</m:t>
                    </m:r>
                    <m:sPre>
                      <m:sPrePr>
                        <m:ctrlPr>
                          <a:rPr lang="nl-NL" i="1">
                            <a:solidFill>
                              <a:srgbClr val="0C419A"/>
                            </a:solidFill>
                            <a:latin typeface="Cambria Math" panose="02040503050406030204" pitchFamily="18" charset="0"/>
                          </a:rPr>
                        </m:ctrlPr>
                      </m:sPrePr>
                      <m:sub>
                        <m:r>
                          <a:rPr lang="nl-NL" i="1">
                            <a:solidFill>
                              <a:srgbClr val="0C419A"/>
                            </a:solidFill>
                            <a:latin typeface="Cambria Math" panose="02040503050406030204" pitchFamily="18" charset="0"/>
                          </a:rPr>
                          <m:t>0</m:t>
                        </m:r>
                      </m:sub>
                      <m:sup>
                        <m:r>
                          <a:rPr lang="nl-NL" i="1">
                            <a:solidFill>
                              <a:srgbClr val="0C419A"/>
                            </a:solidFill>
                            <a:latin typeface="Cambria Math" panose="02040503050406030204" pitchFamily="18" charset="0"/>
                          </a:rPr>
                          <m:t>1</m:t>
                        </m:r>
                      </m:sup>
                      <m:e>
                        <m:r>
                          <a:rPr lang="nl-NL" i="1">
                            <a:solidFill>
                              <a:srgbClr val="0C419A"/>
                            </a:solidFill>
                            <a:latin typeface="Cambria Math" panose="02040503050406030204" pitchFamily="18" charset="0"/>
                          </a:rPr>
                          <m:t>𝑛</m:t>
                        </m:r>
                      </m:e>
                    </m:sPre>
                  </m:oMath>
                </a14:m>
                <a:r>
                  <a:rPr lang="nl-NL" dirty="0">
                    <a:solidFill>
                      <a:srgbClr val="FFFFFF"/>
                    </a:solidFill>
                    <a:sym typeface="Arial Medium"/>
                  </a:rPr>
                  <a:t> </a:t>
                </a:r>
                <a:r>
                  <a:rPr lang="nl-NL" dirty="0">
                    <a:solidFill>
                      <a:schemeClr val="tx2"/>
                    </a:solidFill>
                    <a:sym typeface="Wingdings" panose="05000000000000000000" pitchFamily="2" charset="2"/>
                  </a:rPr>
                  <a:t></a:t>
                </a:r>
                <a:r>
                  <a:rPr lang="nl-NL" dirty="0">
                    <a:solidFill>
                      <a:schemeClr val="tx2"/>
                    </a:solidFill>
                    <a:sym typeface="Arial Medium"/>
                  </a:rPr>
                  <a:t> </a:t>
                </a:r>
                <a14:m>
                  <m:oMath xmlns:m="http://schemas.openxmlformats.org/officeDocument/2006/math">
                    <m:sPre>
                      <m:sPrePr>
                        <m:ctrlPr>
                          <a:rPr lang="nl-NL" i="1">
                            <a:solidFill>
                              <a:srgbClr val="34AA87"/>
                            </a:solidFill>
                            <a:latin typeface="Cambria Math" panose="02040503050406030204" pitchFamily="18" charset="0"/>
                          </a:rPr>
                        </m:ctrlPr>
                      </m:sPrePr>
                      <m:sub>
                        <m:r>
                          <a:rPr lang="nl-NL" i="1">
                            <a:solidFill>
                              <a:srgbClr val="34AA87"/>
                            </a:solidFill>
                            <a:latin typeface="Cambria Math" panose="02040503050406030204" pitchFamily="18" charset="0"/>
                          </a:rPr>
                          <m:t>36</m:t>
                        </m:r>
                      </m:sub>
                      <m:sup>
                        <m:r>
                          <a:rPr lang="nl-NL" i="1">
                            <a:solidFill>
                              <a:srgbClr val="34AA87"/>
                            </a:solidFill>
                            <a:latin typeface="Cambria Math" panose="02040503050406030204" pitchFamily="18" charset="0"/>
                          </a:rPr>
                          <m:t>92</m:t>
                        </m:r>
                      </m:sup>
                      <m:e>
                        <m:r>
                          <a:rPr lang="nl-NL" i="1">
                            <a:solidFill>
                              <a:srgbClr val="34AA87"/>
                            </a:solidFill>
                            <a:latin typeface="Cambria Math" panose="02040503050406030204" pitchFamily="18" charset="0"/>
                          </a:rPr>
                          <m:t>𝐾𝑟</m:t>
                        </m:r>
                      </m:e>
                    </m:sPre>
                    <m:r>
                      <a:rPr lang="nl-NL" i="1">
                        <a:solidFill>
                          <a:srgbClr val="34AA87"/>
                        </a:solidFill>
                        <a:latin typeface="Cambria Math" panose="02040503050406030204" pitchFamily="18" charset="0"/>
                      </a:rPr>
                      <m:t>+</m:t>
                    </m:r>
                    <m:sPre>
                      <m:sPrePr>
                        <m:ctrlPr>
                          <a:rPr lang="nl-NL" i="1">
                            <a:solidFill>
                              <a:srgbClr val="34AA87"/>
                            </a:solidFill>
                            <a:latin typeface="Cambria Math" panose="02040503050406030204" pitchFamily="18" charset="0"/>
                          </a:rPr>
                        </m:ctrlPr>
                      </m:sPrePr>
                      <m:sub>
                        <m:r>
                          <a:rPr lang="nl-NL" i="1">
                            <a:solidFill>
                              <a:srgbClr val="34AA87"/>
                            </a:solidFill>
                            <a:latin typeface="Cambria Math" panose="02040503050406030204" pitchFamily="18" charset="0"/>
                          </a:rPr>
                          <m:t>56</m:t>
                        </m:r>
                      </m:sub>
                      <m:sup>
                        <m:r>
                          <a:rPr lang="nl-NL" i="1">
                            <a:solidFill>
                              <a:srgbClr val="34AA87"/>
                            </a:solidFill>
                            <a:latin typeface="Cambria Math" panose="02040503050406030204" pitchFamily="18" charset="0"/>
                          </a:rPr>
                          <m:t>141</m:t>
                        </m:r>
                      </m:sup>
                      <m:e>
                        <m:r>
                          <a:rPr lang="nl-NL" i="1">
                            <a:solidFill>
                              <a:srgbClr val="34AA87"/>
                            </a:solidFill>
                            <a:latin typeface="Cambria Math" panose="02040503050406030204" pitchFamily="18" charset="0"/>
                          </a:rPr>
                          <m:t>𝐵𝑎</m:t>
                        </m:r>
                      </m:e>
                    </m:sPre>
                    <m:r>
                      <a:rPr lang="nl-NL" i="1">
                        <a:solidFill>
                          <a:srgbClr val="34AA87"/>
                        </a:solidFill>
                        <a:latin typeface="Cambria Math" panose="02040503050406030204" pitchFamily="18" charset="0"/>
                      </a:rPr>
                      <m:t>+3 </m:t>
                    </m:r>
                    <m:sPre>
                      <m:sPrePr>
                        <m:ctrlPr>
                          <a:rPr lang="nl-NL" i="1">
                            <a:solidFill>
                              <a:srgbClr val="34AA87"/>
                            </a:solidFill>
                            <a:latin typeface="Cambria Math" panose="02040503050406030204" pitchFamily="18" charset="0"/>
                          </a:rPr>
                        </m:ctrlPr>
                      </m:sPrePr>
                      <m:sub>
                        <m:r>
                          <a:rPr lang="nl-NL" i="1">
                            <a:solidFill>
                              <a:srgbClr val="34AA87"/>
                            </a:solidFill>
                            <a:latin typeface="Cambria Math" panose="02040503050406030204" pitchFamily="18" charset="0"/>
                          </a:rPr>
                          <m:t>0</m:t>
                        </m:r>
                      </m:sub>
                      <m:sup>
                        <m:r>
                          <a:rPr lang="nl-NL" i="1">
                            <a:solidFill>
                              <a:srgbClr val="34AA87"/>
                            </a:solidFill>
                            <a:latin typeface="Cambria Math" panose="02040503050406030204" pitchFamily="18" charset="0"/>
                          </a:rPr>
                          <m:t>1</m:t>
                        </m:r>
                      </m:sup>
                      <m:e>
                        <m:r>
                          <a:rPr lang="nl-NL" i="1">
                            <a:solidFill>
                              <a:srgbClr val="34AA87"/>
                            </a:solidFill>
                            <a:latin typeface="Cambria Math" panose="02040503050406030204" pitchFamily="18" charset="0"/>
                          </a:rPr>
                          <m:t>𝑛</m:t>
                        </m:r>
                      </m:e>
                    </m:sPre>
                    <m:r>
                      <a:rPr lang="nl-NL" i="1" smtClean="0">
                        <a:solidFill>
                          <a:schemeClr val="tx2"/>
                        </a:solidFill>
                        <a:latin typeface="Cambria Math" panose="02040503050406030204" pitchFamily="18" charset="0"/>
                      </a:rPr>
                      <m:t>+</m:t>
                    </m:r>
                    <m:r>
                      <a:rPr lang="nl-NL" i="1">
                        <a:solidFill>
                          <a:schemeClr val="tx2"/>
                        </a:solidFill>
                        <a:latin typeface="Cambria Math" panose="02040503050406030204" pitchFamily="18" charset="0"/>
                      </a:rPr>
                      <m:t>𝐸</m:t>
                    </m:r>
                  </m:oMath>
                </a14:m>
                <a:endParaRPr lang="nl-NL" i="1" dirty="0">
                  <a:solidFill>
                    <a:srgbClr val="002060"/>
                  </a:solidFill>
                </a:endParaRPr>
              </a:p>
              <a:p>
                <a:endParaRPr lang="nl-NL" dirty="0"/>
              </a:p>
            </p:txBody>
          </p:sp>
        </mc:Choice>
        <mc:Fallback xmlns="">
          <p:sp>
            <p:nvSpPr>
              <p:cNvPr id="9" name="Tijdelijke aanduiding voor tekst 1">
                <a:extLst>
                  <a:ext uri="{FF2B5EF4-FFF2-40B4-BE49-F238E27FC236}">
                    <a16:creationId xmlns:a16="http://schemas.microsoft.com/office/drawing/2014/main" id="{D1E074F4-5D73-7152-E6CA-A8D49D1D0E9B}"/>
                  </a:ext>
                </a:extLst>
              </p:cNvPr>
              <p:cNvSpPr txBox="1">
                <a:spLocks noRot="1" noChangeAspect="1" noMove="1" noResize="1" noEditPoints="1" noAdjustHandles="1" noChangeArrowheads="1" noChangeShapeType="1" noTextEdit="1"/>
              </p:cNvSpPr>
              <p:nvPr/>
            </p:nvSpPr>
            <p:spPr>
              <a:xfrm>
                <a:off x="739724" y="1082576"/>
                <a:ext cx="7637615" cy="1098784"/>
              </a:xfrm>
              <a:prstGeom prst="rect">
                <a:avLst/>
              </a:prstGeom>
              <a:blipFill>
                <a:blip r:embed="rId4"/>
                <a:stretch>
                  <a:fillRect l="-1995" t="-9444"/>
                </a:stretch>
              </a:blipFill>
            </p:spPr>
            <p:txBody>
              <a:bodyPr/>
              <a:lstStyle/>
              <a:p>
                <a:r>
                  <a:rPr lang="nl-NL">
                    <a:noFill/>
                  </a:rPr>
                  <a:t> </a:t>
                </a:r>
              </a:p>
            </p:txBody>
          </p:sp>
        </mc:Fallback>
      </mc:AlternateContent>
      <p:sp>
        <p:nvSpPr>
          <p:cNvPr id="10" name="Text Placeholder 1">
            <a:extLst>
              <a:ext uri="{FF2B5EF4-FFF2-40B4-BE49-F238E27FC236}">
                <a16:creationId xmlns:a16="http://schemas.microsoft.com/office/drawing/2014/main" id="{20CBB44C-3E2E-674D-4125-686572745EC7}"/>
              </a:ext>
            </a:extLst>
          </p:cNvPr>
          <p:cNvSpPr txBox="1">
            <a:spLocks/>
          </p:cNvSpPr>
          <p:nvPr/>
        </p:nvSpPr>
        <p:spPr>
          <a:xfrm>
            <a:off x="739726" y="460050"/>
            <a:ext cx="7637615" cy="766773"/>
          </a:xfrm>
          <a:prstGeom prst="rect">
            <a:avLst/>
          </a:prstGeom>
        </p:spPr>
        <p:txBody>
          <a:bodyPr lIns="0" tIns="0" rIns="0" bIns="0">
            <a:normAutofit/>
          </a:bodyPr>
          <a:lstStyle>
            <a:lvl1pPr marL="0" marR="0" indent="0" algn="l" defTabSz="309563" rtl="0" eaLnBrk="1"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vl2pPr marL="0" marR="0" indent="857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2pPr>
            <a:lvl3pPr marL="0" marR="0" indent="1714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3pPr>
            <a:lvl4pPr marL="0" marR="0" indent="2571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4pPr>
            <a:lvl5pPr marL="0" marR="0" indent="3429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5pPr>
            <a:lvl6pPr marL="0" marR="0" indent="4286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6pPr>
            <a:lvl7pPr marL="0" marR="0" indent="5143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7pPr>
            <a:lvl8pPr marL="0" marR="0" indent="6000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8pPr>
            <a:lvl9pPr marL="0" marR="0" indent="6858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Arial"/>
                <a:ea typeface="Arial"/>
                <a:cs typeface="Arial"/>
                <a:sym typeface="Arial"/>
              </a:defRPr>
            </a:lvl9pPr>
          </a:lstStyle>
          <a:p>
            <a:r>
              <a:rPr lang="nl-NL" sz="4000" dirty="0"/>
              <a:t>Voorbeeld: massadefect</a:t>
            </a:r>
          </a:p>
        </p:txBody>
      </p:sp>
      <p:pic>
        <p:nvPicPr>
          <p:cNvPr id="11" name="Graphic 10">
            <a:extLst>
              <a:ext uri="{FF2B5EF4-FFF2-40B4-BE49-F238E27FC236}">
                <a16:creationId xmlns:a16="http://schemas.microsoft.com/office/drawing/2014/main" id="{7E10D4E1-B4E2-B389-610C-205D401FFC4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05303" y="1354876"/>
            <a:ext cx="2453175" cy="2453175"/>
          </a:xfrm>
          <a:prstGeom prst="rect">
            <a:avLst/>
          </a:prstGeom>
        </p:spPr>
      </p:pic>
    </p:spTree>
    <p:extLst>
      <p:ext uri="{BB962C8B-B14F-4D97-AF65-F5344CB8AC3E}">
        <p14:creationId xmlns:p14="http://schemas.microsoft.com/office/powerpoint/2010/main" val="414836297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1"/>
          <p:cNvSpPr>
            <a:spLocks noGrp="1"/>
          </p:cNvSpPr>
          <p:nvPr>
            <p:ph type="body" sz="quarter" idx="21"/>
          </p:nvPr>
        </p:nvSpPr>
        <p:spPr/>
        <p:txBody>
          <a:bodyPr>
            <a:normAutofit/>
          </a:bodyPr>
          <a:lstStyle/>
          <a:p>
            <a:r>
              <a:rPr lang="nl-NL" dirty="0" err="1"/>
              <a:t>Kriticiteit</a:t>
            </a:r>
            <a:r>
              <a:rPr lang="nl-NL" dirty="0"/>
              <a:t> reactorkern </a:t>
            </a:r>
          </a:p>
        </p:txBody>
      </p:sp>
      <p:sp>
        <p:nvSpPr>
          <p:cNvPr id="2" name="Tijdelijke aanduiding voor tekst 1">
            <a:extLst>
              <a:ext uri="{FF2B5EF4-FFF2-40B4-BE49-F238E27FC236}">
                <a16:creationId xmlns:a16="http://schemas.microsoft.com/office/drawing/2014/main" id="{EB1A9073-A185-5815-1768-2BE35DAAA411}"/>
              </a:ext>
            </a:extLst>
          </p:cNvPr>
          <p:cNvSpPr>
            <a:spLocks noGrp="1"/>
          </p:cNvSpPr>
          <p:nvPr>
            <p:ph type="body" sz="quarter" idx="24"/>
          </p:nvPr>
        </p:nvSpPr>
        <p:spPr/>
        <p:txBody>
          <a:bodyPr/>
          <a:lstStyle/>
          <a:p>
            <a:endParaRPr lang="nl-NL"/>
          </a:p>
        </p:txBody>
      </p:sp>
      <p:sp>
        <p:nvSpPr>
          <p:cNvPr id="5" name="Tijdelijke aanduiding voor tekst 4"/>
          <p:cNvSpPr>
            <a:spLocks noGrp="1"/>
          </p:cNvSpPr>
          <p:nvPr>
            <p:ph type="body" sz="quarter" idx="23"/>
          </p:nvPr>
        </p:nvSpPr>
        <p:spPr>
          <a:xfrm>
            <a:off x="3410770" y="1851572"/>
            <a:ext cx="4580030" cy="1524813"/>
          </a:xfrm>
        </p:spPr>
        <p:txBody>
          <a:bodyPr>
            <a:normAutofit/>
          </a:bodyPr>
          <a:lstStyle/>
          <a:p>
            <a:r>
              <a:rPr lang="nl-NL" sz="1500" dirty="0"/>
              <a:t>Er kunnen in de reactorkern drie situaties ontstaan:</a:t>
            </a:r>
            <a:br>
              <a:rPr lang="nl-NL" sz="1500" dirty="0"/>
            </a:br>
            <a:endParaRPr lang="nl-NL" sz="1500" dirty="0"/>
          </a:p>
          <a:p>
            <a:pPr marL="285750" indent="-285750">
              <a:buFont typeface="Arial" panose="020B0604020202020204" pitchFamily="34" charset="0"/>
              <a:buChar char="•"/>
            </a:pPr>
            <a:r>
              <a:rPr lang="nl-NL" sz="1500" dirty="0"/>
              <a:t>Superkritisch</a:t>
            </a:r>
          </a:p>
          <a:p>
            <a:pPr marL="285750" indent="-285750">
              <a:buFont typeface="Arial" panose="020B0604020202020204" pitchFamily="34" charset="0"/>
              <a:buChar char="•"/>
            </a:pPr>
            <a:r>
              <a:rPr lang="nl-NL" sz="1500" dirty="0" err="1"/>
              <a:t>Subkritisch</a:t>
            </a:r>
            <a:endParaRPr lang="nl-NL" sz="1500" dirty="0"/>
          </a:p>
          <a:p>
            <a:pPr marL="285750" indent="-285750">
              <a:buFont typeface="Arial" panose="020B0604020202020204" pitchFamily="34" charset="0"/>
              <a:buChar char="•"/>
            </a:pPr>
            <a:r>
              <a:rPr lang="nl-NL" sz="1500" dirty="0"/>
              <a:t>Kritisch</a:t>
            </a:r>
          </a:p>
          <a:p>
            <a:endParaRPr lang="nl-NL" sz="1500" dirty="0"/>
          </a:p>
          <a:p>
            <a:endParaRPr lang="nl-NL" sz="1200" dirty="0"/>
          </a:p>
        </p:txBody>
      </p:sp>
      <p:sp>
        <p:nvSpPr>
          <p:cNvPr id="8" name="Tijdelijke aanduiding voor tekst 7">
            <a:extLst>
              <a:ext uri="{FF2B5EF4-FFF2-40B4-BE49-F238E27FC236}">
                <a16:creationId xmlns:a16="http://schemas.microsoft.com/office/drawing/2014/main" id="{A4937DA7-EC19-9035-95D5-B22C804CEDB8}"/>
              </a:ext>
            </a:extLst>
          </p:cNvPr>
          <p:cNvSpPr>
            <a:spLocks noGrp="1"/>
          </p:cNvSpPr>
          <p:nvPr>
            <p:ph type="body" sz="quarter" idx="26"/>
          </p:nvPr>
        </p:nvSpPr>
        <p:spPr/>
        <p:txBody>
          <a:bodyPr/>
          <a:lstStyle/>
          <a:p>
            <a:endParaRPr lang="nl-NL"/>
          </a:p>
        </p:txBody>
      </p:sp>
      <p:pic>
        <p:nvPicPr>
          <p:cNvPr id="13" name="Afbeelding 12"/>
          <p:cNvPicPr>
            <a:picLocks noChangeAspect="1"/>
          </p:cNvPicPr>
          <p:nvPr/>
        </p:nvPicPr>
        <p:blipFill>
          <a:blip r:embed="rId3">
            <a:extLst>
              <a:ext uri="{28A0092B-C50C-407E-A947-70E740481C1C}">
                <a14:useLocalDpi xmlns:a14="http://schemas.microsoft.com/office/drawing/2010/main" val="0"/>
              </a:ext>
            </a:extLst>
          </a:blip>
          <a:srcRect l="1060" r="1060"/>
          <a:stretch/>
        </p:blipFill>
        <p:spPr>
          <a:xfrm>
            <a:off x="216001" y="1706400"/>
            <a:ext cx="2593441" cy="2599200"/>
          </a:xfrm>
          <a:prstGeom prst="rect">
            <a:avLst/>
          </a:prstGeom>
        </p:spPr>
      </p:pic>
      <p:cxnSp>
        <p:nvCxnSpPr>
          <p:cNvPr id="4" name="Straight Connector 3"/>
          <p:cNvCxnSpPr/>
          <p:nvPr/>
        </p:nvCxnSpPr>
        <p:spPr>
          <a:xfrm>
            <a:off x="1015200" y="2859240"/>
            <a:ext cx="0" cy="3816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p:cNvCxnSpPr/>
          <p:nvPr/>
        </p:nvCxnSpPr>
        <p:spPr>
          <a:xfrm>
            <a:off x="1153200" y="2859600"/>
            <a:ext cx="0" cy="3816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4" name="Straight Connector 13"/>
          <p:cNvCxnSpPr/>
          <p:nvPr/>
        </p:nvCxnSpPr>
        <p:spPr>
          <a:xfrm>
            <a:off x="1153200" y="2795465"/>
            <a:ext cx="0" cy="38160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7" name="Straight Connector 16"/>
          <p:cNvCxnSpPr/>
          <p:nvPr/>
        </p:nvCxnSpPr>
        <p:spPr>
          <a:xfrm>
            <a:off x="1015200" y="2804990"/>
            <a:ext cx="0" cy="38160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7" name="Oval 6"/>
          <p:cNvSpPr/>
          <p:nvPr/>
        </p:nvSpPr>
        <p:spPr>
          <a:xfrm>
            <a:off x="75600" y="4667216"/>
            <a:ext cx="280800" cy="692468"/>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5479"/>
            <a:endParaRPr lang="en-GB" sz="3200">
              <a:solidFill>
                <a:srgbClr val="FFFFFF"/>
              </a:solidFill>
              <a:latin typeface="Arial"/>
              <a:cs typeface="Arial"/>
              <a:sym typeface="Arial Medium"/>
            </a:endParaRPr>
          </a:p>
        </p:txBody>
      </p:sp>
    </p:spTree>
    <p:extLst>
      <p:ext uri="{BB962C8B-B14F-4D97-AF65-F5344CB8AC3E}">
        <p14:creationId xmlns:p14="http://schemas.microsoft.com/office/powerpoint/2010/main" val="23240237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27C7914-C8D5-578B-9B33-A2B124D6B7C2}"/>
              </a:ext>
            </a:extLst>
          </p:cNvPr>
          <p:cNvSpPr>
            <a:spLocks noGrp="1"/>
          </p:cNvSpPr>
          <p:nvPr>
            <p:ph type="body" sz="quarter" idx="21"/>
          </p:nvPr>
        </p:nvSpPr>
        <p:spPr/>
        <p:txBody>
          <a:bodyPr/>
          <a:lstStyle/>
          <a:p>
            <a:r>
              <a:rPr lang="nl-NL" dirty="0"/>
              <a:t>Superkritisch</a:t>
            </a:r>
          </a:p>
        </p:txBody>
      </p:sp>
      <p:sp>
        <p:nvSpPr>
          <p:cNvPr id="3" name="Tijdelijke aanduiding voor tekst 2">
            <a:extLst>
              <a:ext uri="{FF2B5EF4-FFF2-40B4-BE49-F238E27FC236}">
                <a16:creationId xmlns:a16="http://schemas.microsoft.com/office/drawing/2014/main" id="{6BF9266A-A733-ED29-7A2A-B04077EF64E0}"/>
              </a:ext>
            </a:extLst>
          </p:cNvPr>
          <p:cNvSpPr>
            <a:spLocks noGrp="1"/>
          </p:cNvSpPr>
          <p:nvPr>
            <p:ph type="body" sz="quarter" idx="24"/>
          </p:nvPr>
        </p:nvSpPr>
        <p:spPr/>
        <p:txBody>
          <a:bodyPr/>
          <a:lstStyle/>
          <a:p>
            <a:endParaRPr lang="nl-NL"/>
          </a:p>
        </p:txBody>
      </p:sp>
      <p:sp>
        <p:nvSpPr>
          <p:cNvPr id="4" name="Tijdelijke aanduiding voor tekst 3">
            <a:extLst>
              <a:ext uri="{FF2B5EF4-FFF2-40B4-BE49-F238E27FC236}">
                <a16:creationId xmlns:a16="http://schemas.microsoft.com/office/drawing/2014/main" id="{9875D4DC-DD35-8228-A04C-1AF1B2AC3DEC}"/>
              </a:ext>
            </a:extLst>
          </p:cNvPr>
          <p:cNvSpPr>
            <a:spLocks noGrp="1"/>
          </p:cNvSpPr>
          <p:nvPr>
            <p:ph type="body" sz="quarter" idx="23"/>
          </p:nvPr>
        </p:nvSpPr>
        <p:spPr/>
        <p:txBody>
          <a:bodyPr/>
          <a:lstStyle/>
          <a:p>
            <a:r>
              <a:rPr lang="nl-NL" sz="2000" dirty="0"/>
              <a:t>Als elke kernsplijting:</a:t>
            </a:r>
          </a:p>
          <a:p>
            <a:r>
              <a:rPr lang="nl-NL" sz="2000" b="1" dirty="0"/>
              <a:t>Meer dan één </a:t>
            </a:r>
            <a:r>
              <a:rPr lang="nl-NL" sz="2000" dirty="0"/>
              <a:t>nieuwe splijting veroorzaakt (</a:t>
            </a:r>
            <a:r>
              <a:rPr lang="nl-NL" sz="2000" b="1" dirty="0"/>
              <a:t>superkritisch)</a:t>
            </a:r>
            <a:r>
              <a:rPr lang="nl-NL" sz="2000" dirty="0"/>
              <a:t> neemt het aantal splijtingen toe  </a:t>
            </a:r>
            <a:endParaRPr lang="nl-NL" sz="2000" b="1" dirty="0"/>
          </a:p>
          <a:p>
            <a:endParaRPr lang="nl-NL" dirty="0"/>
          </a:p>
        </p:txBody>
      </p:sp>
      <p:sp>
        <p:nvSpPr>
          <p:cNvPr id="5" name="Tijdelijke aanduiding voor tekst 4">
            <a:extLst>
              <a:ext uri="{FF2B5EF4-FFF2-40B4-BE49-F238E27FC236}">
                <a16:creationId xmlns:a16="http://schemas.microsoft.com/office/drawing/2014/main" id="{616172BB-735A-EFE9-96E7-C890EE59B8ED}"/>
              </a:ext>
            </a:extLst>
          </p:cNvPr>
          <p:cNvSpPr>
            <a:spLocks noGrp="1"/>
          </p:cNvSpPr>
          <p:nvPr>
            <p:ph type="body" sz="quarter" idx="26"/>
          </p:nvPr>
        </p:nvSpPr>
        <p:spPr/>
        <p:txBody>
          <a:bodyPr/>
          <a:lstStyle/>
          <a:p>
            <a:endParaRPr lang="nl-NL"/>
          </a:p>
        </p:txBody>
      </p:sp>
    </p:spTree>
    <p:extLst>
      <p:ext uri="{BB962C8B-B14F-4D97-AF65-F5344CB8AC3E}">
        <p14:creationId xmlns:p14="http://schemas.microsoft.com/office/powerpoint/2010/main" val="406184966"/>
      </p:ext>
    </p:extLst>
  </p:cSld>
  <p:clrMapOvr>
    <a:masterClrMapping/>
  </p:clrMapOvr>
  <p:transition spd="slow">
    <p:push dir="d"/>
  </p:transition>
</p:sld>
</file>

<file path=ppt/tags/tag1.xml><?xml version="1.0" encoding="utf-8"?>
<p:tagLst xmlns:a="http://schemas.openxmlformats.org/drawingml/2006/main" xmlns:r="http://schemas.openxmlformats.org/officeDocument/2006/relationships" xmlns:p="http://schemas.openxmlformats.org/presentationml/2006/main">
  <p:tag name="PRESGUID" val="b01b09a9-7858-427c-91ea-88ddd02338f0"/>
</p:tagLst>
</file>

<file path=ppt/theme/theme1.xml><?xml version="1.0" encoding="utf-8"?>
<a:theme xmlns:a="http://schemas.openxmlformats.org/drawingml/2006/main" name="White">
  <a:themeElements>
    <a:clrScheme name="NRG 2019 - RGB">
      <a:dk1>
        <a:srgbClr val="0C419A"/>
      </a:dk1>
      <a:lt1>
        <a:srgbClr val="FFFFFF"/>
      </a:lt1>
      <a:dk2>
        <a:srgbClr val="383A43"/>
      </a:dk2>
      <a:lt2>
        <a:srgbClr val="71777F"/>
      </a:lt2>
      <a:accent1>
        <a:srgbClr val="1AAACC"/>
      </a:accent1>
      <a:accent2>
        <a:srgbClr val="34AA87"/>
      </a:accent2>
      <a:accent3>
        <a:srgbClr val="812C8D"/>
      </a:accent3>
      <a:accent4>
        <a:srgbClr val="80A3A9"/>
      </a:accent4>
      <a:accent5>
        <a:srgbClr val="CF0260"/>
      </a:accent5>
      <a:accent6>
        <a:srgbClr val="E59F2C"/>
      </a:accent6>
      <a:hlink>
        <a:srgbClr val="D9E5E5"/>
      </a:hlink>
      <a:folHlink>
        <a:srgbClr val="055373"/>
      </a:folHlink>
    </a:clrScheme>
    <a:fontScheme name="NRG">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cap="flat">
          <a:solidFill>
            <a:schemeClr val="tx1"/>
          </a:solid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Arial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dirty="0">
            <a:ln>
              <a:noFill/>
            </a:ln>
            <a:solidFill>
              <a:srgbClr val="000000"/>
            </a:solidFill>
            <a:effectLst/>
            <a:uFillTx/>
            <a:latin typeface="+mn-lt"/>
            <a:ea typeface="Arial"/>
            <a:cs typeface="Arial"/>
            <a:sym typeface="Arial"/>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lank.xml" id="{FA8F9E3A-ACE6-4313-8B08-8DDBA6320F65}" vid="{C8E96FC4-60BD-4BAF-B3CC-04F3269ED030}"/>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Medium"/>
        <a:ea typeface="Arial Medium"/>
        <a:cs typeface="Arial Medium"/>
      </a:majorFont>
      <a:minorFont>
        <a:latin typeface="Arial Medium"/>
        <a:ea typeface="Arial Medium"/>
        <a:cs typeface="Arial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Arial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SP Project Document" ma:contentTypeID="0x01010069BE089C10404843A3F4A7EDFCDC3B7104100072EE84AE9DADC34FB2697F183CF638FA" ma:contentTypeVersion="14" ma:contentTypeDescription="SP Project Document" ma:contentTypeScope="" ma:versionID="17d1b38b80cf1f7438f09dd5c0f2deaf">
  <xsd:schema xmlns:xsd="http://www.w3.org/2001/XMLSchema" xmlns:xs="http://www.w3.org/2001/XMLSchema" xmlns:p="http://schemas.microsoft.com/office/2006/metadata/properties" xmlns:ns2="5c281f5c-ae0a-4f01-9f50-8388cee522e5" targetNamespace="http://schemas.microsoft.com/office/2006/metadata/properties" ma:root="true" ma:fieldsID="54cf5b4d6867a0cd2b36c8b0c19547e3" ns2:_="">
    <xsd:import namespace="5c281f5c-ae0a-4f01-9f50-8388cee522e5"/>
    <xsd:element name="properties">
      <xsd:complexType>
        <xsd:sequence>
          <xsd:element name="documentManagement">
            <xsd:complexType>
              <xsd:all>
                <xsd:element ref="ns2:NRGAuthorUser" minOccurs="0"/>
                <xsd:element ref="ns2:TaxCatchAll" minOccurs="0"/>
                <xsd:element ref="ns2:NRGAddRefNr" minOccurs="0"/>
                <xsd:element ref="ns2:NRGLinkedDocID" minOccurs="0"/>
                <xsd:element ref="ns2:NRGDeliverable" minOccurs="0"/>
                <xsd:element ref="ns2:NRGProjectNumber" minOccurs="0"/>
                <xsd:element ref="ns2:NRGDepartmentTaxHTField0" minOccurs="0"/>
                <xsd:element ref="ns2:NRGConfidentialityTaxHTField0" minOccurs="0"/>
                <xsd:element ref="ns2:TaxCatchAllLabel"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281f5c-ae0a-4f01-9f50-8388cee522e5" elementFormDefault="qualified">
    <xsd:import namespace="http://schemas.microsoft.com/office/2006/documentManagement/types"/>
    <xsd:import namespace="http://schemas.microsoft.com/office/infopath/2007/PartnerControls"/>
    <xsd:element name="NRGAuthorUser" ma:index="10" nillable="true" ma:displayName="NRG Author" ma:list="UserInfo" ma:SharePointGroup="0" ma:internalName="NRGAuthorUs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1" nillable="true" ma:displayName="Taxonomy Catch All Column" ma:hidden="true" ma:list="{a950853a-40ec-494e-a72a-46fed5f61873}" ma:internalName="TaxCatchAll" ma:readOnly="false" ma:showField="CatchAllData" ma:web="5c281f5c-ae0a-4f01-9f50-8388cee522e5">
      <xsd:complexType>
        <xsd:complexContent>
          <xsd:extension base="dms:MultiChoiceLookup">
            <xsd:sequence>
              <xsd:element name="Value" type="dms:Lookup" maxOccurs="unbounded" minOccurs="0" nillable="true"/>
            </xsd:sequence>
          </xsd:extension>
        </xsd:complexContent>
      </xsd:complexType>
    </xsd:element>
    <xsd:element name="NRGAddRefNr" ma:index="14" nillable="true" ma:displayName="Additional reference number" ma:internalName="NRGAddRefNr" ma:readOnly="false">
      <xsd:simpleType>
        <xsd:restriction base="dms:Text">
          <xsd:maxLength value="255"/>
        </xsd:restriction>
      </xsd:simpleType>
    </xsd:element>
    <xsd:element name="NRGLinkedDocID" ma:index="15" nillable="true" ma:displayName="Linked Document ID" ma:internalName="NRGLinkedDocID" ma:readOnly="false">
      <xsd:simpleType>
        <xsd:restriction base="dms:Text">
          <xsd:maxLength value="255"/>
        </xsd:restriction>
      </xsd:simpleType>
    </xsd:element>
    <xsd:element name="NRGDeliverable" ma:index="16" nillable="true" ma:displayName="Deliverable" ma:default="0" ma:internalName="NRGDeliverable" ma:readOnly="false">
      <xsd:simpleType>
        <xsd:restriction base="dms:Boolean"/>
      </xsd:simpleType>
    </xsd:element>
    <xsd:element name="NRGProjectNumber" ma:index="17" nillable="true" ma:displayName="Project Number" ma:internalName="NRGProjectNumber" ma:readOnly="false">
      <xsd:simpleType>
        <xsd:restriction base="dms:Text">
          <xsd:maxLength value="255"/>
        </xsd:restriction>
      </xsd:simpleType>
    </xsd:element>
    <xsd:element name="NRGDepartmentTaxHTField0" ma:index="18" nillable="true" ma:taxonomy="true" ma:internalName="NRGDepartmentScopeTaxHTField0" ma:taxonomyFieldName="NRGDepartmentScope" ma:displayName="Department" ma:readOnly="false" ma:default="-1;#Consultancy Services|94c2c71f-812e-483b-9438-9995054661e7" ma:fieldId="{ae1398c7-6f8e-40c7-9133-327ea9a93248}" ma:sspId="99ce235f-3d32-445e-8e68-70d38318e716" ma:termSetId="e02a6373-8806-40b8-9e92-03407b8a036f" ma:anchorId="00000000-0000-0000-0000-000000000000" ma:open="false" ma:isKeyword="false">
      <xsd:complexType>
        <xsd:sequence>
          <xsd:element ref="pc:Terms" minOccurs="0" maxOccurs="1"/>
        </xsd:sequence>
      </xsd:complexType>
    </xsd:element>
    <xsd:element name="NRGConfidentialityTaxHTField0" ma:index="19" nillable="true" ma:taxonomy="true" ma:internalName="NRGConfidentialityTaxHTField0" ma:taxonomyFieldName="NRGConfidentiality" ma:displayName="Confidentiality" ma:readOnly="false" ma:default="-1;#Confidential|bc787629-40be-4756-bfc6-c59df810b865" ma:fieldId="{af45cbc2-82b7-4935-84e6-11e8f4a8d5e8}" ma:sspId="99ce235f-3d32-445e-8e68-70d38318e716" ma:termSetId="22e2271f-59ea-414a-a2da-6eb05153738d"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a950853a-40ec-494e-a72a-46fed5f61873}" ma:internalName="TaxCatchAllLabel" ma:readOnly="true" ma:showField="CatchAllDataLabel" ma:web="5c281f5c-ae0a-4f01-9f50-8388cee522e5">
      <xsd:complexType>
        <xsd:complexContent>
          <xsd:extension base="dms:MultiChoiceLookup">
            <xsd:sequence>
              <xsd:element name="Value" type="dms:Lookup" maxOccurs="unbounded" minOccurs="0" nillable="true"/>
            </xsd:sequence>
          </xsd:extension>
        </xsd:complexContent>
      </xsd:complexType>
    </xsd:element>
    <xsd:element name="TaxKeywordTaxHTField" ma:index="21" nillable="true" ma:taxonomy="true" ma:internalName="TaxKeywordTaxHTField" ma:taxonomyFieldName="TaxKeyword" ma:displayName="Enterprise Keywords" ma:fieldId="{23f27201-bee3-471e-b2e7-b64fd8b7ca38}" ma:taxonomyMulti="true" ma:sspId="99ce235f-3d32-445e-8e68-70d38318e716"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3"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RGAddRefNr xmlns="5c281f5c-ae0a-4f01-9f50-8388cee522e5" xsi:nil="true"/>
    <NRGProjectNumber xmlns="5c281f5c-ae0a-4f01-9f50-8388cee522e5" xsi:nil="true"/>
    <TaxKeywordTaxHTField xmlns="5c281f5c-ae0a-4f01-9f50-8388cee522e5">
      <Terms xmlns="http://schemas.microsoft.com/office/infopath/2007/PartnerControls"/>
    </TaxKeywordTaxHTField>
    <NRGAuthorUser xmlns="5c281f5c-ae0a-4f01-9f50-8388cee522e5">
      <UserInfo>
        <DisplayName/>
        <AccountId xsi:nil="true"/>
        <AccountType/>
      </UserInfo>
    </NRGAuthorUser>
    <NRGConfidentialityTaxHTField0 xmlns="5c281f5c-ae0a-4f01-9f50-8388cee522e5">
      <Terms xmlns="http://schemas.microsoft.com/office/infopath/2007/PartnerControls">
        <TermInfo xmlns="http://schemas.microsoft.com/office/infopath/2007/PartnerControls">
          <TermName xmlns="http://schemas.microsoft.com/office/infopath/2007/PartnerControls">Confidential</TermName>
          <TermId xmlns="http://schemas.microsoft.com/office/infopath/2007/PartnerControls">bc787629-40be-4756-bfc6-c59df810b865</TermId>
        </TermInfo>
      </Terms>
    </NRGConfidentialityTaxHTField0>
    <NRGDepartmentTaxHTField0 xmlns="5c281f5c-ae0a-4f01-9f50-8388cee522e5">
      <Terms xmlns="http://schemas.microsoft.com/office/infopath/2007/PartnerControls">
        <TermInfo xmlns="http://schemas.microsoft.com/office/infopath/2007/PartnerControls">
          <TermName xmlns="http://schemas.microsoft.com/office/infopath/2007/PartnerControls">Consultancy Services</TermName>
          <TermId xmlns="http://schemas.microsoft.com/office/infopath/2007/PartnerControls">94c2c71f-812e-483b-9438-9995054661e7</TermId>
        </TermInfo>
      </Terms>
    </NRGDepartmentTaxHTField0>
    <NRGLinkedDocID xmlns="5c281f5c-ae0a-4f01-9f50-8388cee522e5" xsi:nil="true"/>
    <NRGDeliverable xmlns="5c281f5c-ae0a-4f01-9f50-8388cee522e5">false</NRGDeliverable>
    <TaxCatchAll xmlns="5c281f5c-ae0a-4f01-9f50-8388cee522e5">
      <Value>1</Value>
      <Value>3</Value>
    </TaxCatchAll>
  </documentManagement>
</p:properties>
</file>

<file path=customXml/itemProps1.xml><?xml version="1.0" encoding="utf-8"?>
<ds:datastoreItem xmlns:ds="http://schemas.openxmlformats.org/officeDocument/2006/customXml" ds:itemID="{A397619E-9A98-40F0-880D-BD33ECAE7A5F}"/>
</file>

<file path=customXml/itemProps2.xml><?xml version="1.0" encoding="utf-8"?>
<ds:datastoreItem xmlns:ds="http://schemas.openxmlformats.org/officeDocument/2006/customXml" ds:itemID="{D414CB62-5E17-443E-916A-9F768B58E1ED}"/>
</file>

<file path=customXml/itemProps3.xml><?xml version="1.0" encoding="utf-8"?>
<ds:datastoreItem xmlns:ds="http://schemas.openxmlformats.org/officeDocument/2006/customXml" ds:itemID="{12E504EF-269E-45FD-A2EB-5CBD0B995E9D}"/>
</file>

<file path=docProps/app.xml><?xml version="1.0" encoding="utf-8"?>
<Properties xmlns="http://schemas.openxmlformats.org/officeDocument/2006/extended-properties" xmlns:vt="http://schemas.openxmlformats.org/officeDocument/2006/docPropsVTypes">
  <Template>blank</Template>
  <TotalTime>228</TotalTime>
  <Words>1005</Words>
  <Application>Microsoft Office PowerPoint</Application>
  <PresentationFormat>On-screen Show (16:9)</PresentationFormat>
  <Paragraphs>123</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Cambria Math</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NRG SEC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Baars, M.L. (Maura)</dc:creator>
  <cp:lastModifiedBy>Verdonschot, B.T.H. (Bart)</cp:lastModifiedBy>
  <cp:revision>1</cp:revision>
  <dcterms:created xsi:type="dcterms:W3CDTF">2023-06-14T09:27:41Z</dcterms:created>
  <dcterms:modified xsi:type="dcterms:W3CDTF">2023-07-13T08:49:52Z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0x01010069BE089C10404843A3F4A7EDFCDC3B7104100072EE84AE9DADC34FB2697F183CF638FA</vt:lpwstr>
  </property>
  <property fmtid="{D5CDD505-2E9C-101B-9397-08002B2CF9AE}" pid="3" name="NRGConfidentiality">
    <vt:lpwstr>3;#Confidential|bc787629-40be-4756-bfc6-c59df810b865</vt:lpwstr>
  </property>
  <property fmtid="{D5CDD505-2E9C-101B-9397-08002B2CF9AE}" pid="4" name="TaxKeyword">
    <vt:lpwstr/>
  </property>
  <property fmtid="{D5CDD505-2E9C-101B-9397-08002B2CF9AE}" pid="5" name="NRGDepartmentScope">
    <vt:lpwstr>1;#Consultancy Services|94c2c71f-812e-483b-9438-9995054661e7</vt:lpwstr>
  </property>
</Properties>
</file>