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2"/>
  </p:notesMasterIdLst>
  <p:handoutMasterIdLst>
    <p:handoutMasterId r:id="rId23"/>
  </p:handoutMasterIdLst>
  <p:sldIdLst>
    <p:sldId id="497" r:id="rId5"/>
    <p:sldId id="562" r:id="rId6"/>
    <p:sldId id="262" r:id="rId7"/>
    <p:sldId id="552" r:id="rId8"/>
    <p:sldId id="553" r:id="rId9"/>
    <p:sldId id="271" r:id="rId10"/>
    <p:sldId id="554" r:id="rId11"/>
    <p:sldId id="569" r:id="rId12"/>
    <p:sldId id="263" r:id="rId13"/>
    <p:sldId id="258" r:id="rId14"/>
    <p:sldId id="567" r:id="rId15"/>
    <p:sldId id="260" r:id="rId16"/>
    <p:sldId id="259" r:id="rId17"/>
    <p:sldId id="568" r:id="rId18"/>
    <p:sldId id="563" r:id="rId19"/>
    <p:sldId id="561" r:id="rId20"/>
    <p:sldId id="493" r:id="rId21"/>
  </p:sldIdLst>
  <p:sldSz cx="9144000" cy="5143500" type="screen16x9"/>
  <p:notesSz cx="6799263" cy="9929813"/>
  <p:custDataLst>
    <p:tags r:id="rId24"/>
  </p:custDataLst>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521415D9-36F7-43E2-AB2F-B90AF26B5E84}">
      <p14:sectionLst xmlns:p14="http://schemas.microsoft.com/office/powerpoint/2010/main">
        <p14:section name="All Slides of the template in chronological order" id="{3E4A66EF-E673-43A6-BBAF-B7A607D36676}">
          <p14:sldIdLst>
            <p14:sldId id="497"/>
            <p14:sldId id="562"/>
            <p14:sldId id="262"/>
            <p14:sldId id="552"/>
            <p14:sldId id="553"/>
            <p14:sldId id="271"/>
            <p14:sldId id="554"/>
            <p14:sldId id="569"/>
            <p14:sldId id="263"/>
            <p14:sldId id="258"/>
            <p14:sldId id="567"/>
            <p14:sldId id="260"/>
            <p14:sldId id="259"/>
            <p14:sldId id="568"/>
            <p14:sldId id="563"/>
            <p14:sldId id="561"/>
            <p14:sldId id="4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B85905-7181-1473-F819-37E675757D25}" name="Baars, M.L. (Maura)" initials="BM(" userId="S::baars@nrg.eu::b0bf315b-feea-4500-9c73-3ee8739b9dc3" providerId="AD"/>
  <p188:author id="{E0594B75-9F75-05F8-C28C-F7F6BE1D9DBF}" name="Verdonschot, B.T.H. (Bart)" initials="VB(" userId="S::verdonschot@nrg.eu::a0015f44-6129-40ce-b884-00383a32775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AACC"/>
    <a:srgbClr val="000000"/>
    <a:srgbClr val="34AA87"/>
    <a:srgbClr val="0C419A"/>
    <a:srgbClr val="02B5A4"/>
    <a:srgbClr val="DA6300"/>
    <a:srgbClr val="DD5200"/>
    <a:srgbClr val="CF0260"/>
    <a:srgbClr val="ABD2E2"/>
    <a:srgbClr val="0067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3792" autoAdjust="0"/>
  </p:normalViewPr>
  <p:slideViewPr>
    <p:cSldViewPr snapToGrid="0">
      <p:cViewPr varScale="1">
        <p:scale>
          <a:sx n="150" d="100"/>
          <a:sy n="150" d="100"/>
        </p:scale>
        <p:origin x="432" y="12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6354"/>
    </p:cViewPr>
  </p:sorterViewPr>
  <p:notesViewPr>
    <p:cSldViewPr snapToGrid="0">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endParaRPr lang="nl-NL" dirty="0"/>
          </a:p>
        </p:txBody>
      </p:sp>
      <p:sp>
        <p:nvSpPr>
          <p:cNvPr id="4" name="Tijdelijke aanduiding voor voettekst 3"/>
          <p:cNvSpPr>
            <a:spLocks noGrp="1"/>
          </p:cNvSpPr>
          <p:nvPr>
            <p:ph type="ftr" sz="quarter" idx="2"/>
          </p:nvPr>
        </p:nvSpPr>
        <p:spPr>
          <a:xfrm>
            <a:off x="481913" y="9420670"/>
            <a:ext cx="5844745" cy="498214"/>
          </a:xfrm>
          <a:prstGeom prst="rect">
            <a:avLst/>
          </a:prstGeom>
        </p:spPr>
        <p:txBody>
          <a:bodyPr vert="horz" lIns="91440" tIns="45720" rIns="91440" bIns="45720" rtlCol="0" anchor="b"/>
          <a:lstStyle>
            <a:lvl1pPr algn="l">
              <a:defRPr sz="1200"/>
            </a:lvl1pPr>
          </a:lstStyle>
          <a:p>
            <a:r>
              <a:rPr lang="nl-NL" sz="800" b="0" dirty="0">
                <a:solidFill>
                  <a:schemeClr val="bg1">
                    <a:lumMod val="50000"/>
                  </a:schemeClr>
                </a:solidFill>
              </a:rPr>
              <a:t>© NRG Academy 2023</a:t>
            </a:r>
            <a:endParaRPr lang="nl-NL" sz="800" dirty="0"/>
          </a:p>
        </p:txBody>
      </p:sp>
      <p:sp>
        <p:nvSpPr>
          <p:cNvPr id="5" name="Tijdelijke aanduiding voor dianumm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650A6C86-7F94-4B6E-ACC8-8480C9FECF20}" type="slidenum">
              <a:rPr lang="nl-NL" smtClean="0"/>
              <a:t>‹nr.›</a:t>
            </a:fld>
            <a:endParaRPr lang="nl-NL"/>
          </a:p>
        </p:txBody>
      </p:sp>
    </p:spTree>
    <p:extLst>
      <p:ext uri="{BB962C8B-B14F-4D97-AF65-F5344CB8AC3E}">
        <p14:creationId xmlns:p14="http://schemas.microsoft.com/office/powerpoint/2010/main" val="320799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0" name="Shape 1190"/>
          <p:cNvSpPr>
            <a:spLocks noGrp="1" noRot="1" noChangeAspect="1"/>
          </p:cNvSpPr>
          <p:nvPr>
            <p:ph type="sldImg"/>
          </p:nvPr>
        </p:nvSpPr>
        <p:spPr>
          <a:xfrm>
            <a:off x="90488" y="744538"/>
            <a:ext cx="6618287" cy="3724275"/>
          </a:xfrm>
          <a:prstGeom prst="rect">
            <a:avLst/>
          </a:prstGeom>
        </p:spPr>
        <p:txBody>
          <a:bodyPr/>
          <a:lstStyle/>
          <a:p>
            <a:endParaRPr/>
          </a:p>
        </p:txBody>
      </p:sp>
      <p:sp>
        <p:nvSpPr>
          <p:cNvPr id="1191" name="Shape 1191"/>
          <p:cNvSpPr>
            <a:spLocks noGrp="1"/>
          </p:cNvSpPr>
          <p:nvPr>
            <p:ph type="body" sz="quarter" idx="1"/>
          </p:nvPr>
        </p:nvSpPr>
        <p:spPr>
          <a:xfrm>
            <a:off x="906569" y="4716661"/>
            <a:ext cx="4986126" cy="4468416"/>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p>
          <a:p>
            <a:r>
              <a:rPr lang="nl-NL" dirty="0"/>
              <a:t>Deze presentatie maakt gebruik van ‘nieuwe-informatie-per-klik’ animaties om teveel tekst in één keer te voorkomen.</a:t>
            </a:r>
          </a:p>
          <a:p>
            <a:r>
              <a:rPr lang="nl-NL" dirty="0"/>
              <a:t>Wilt u dat liever niet, raden wij een export naar pdf aan.</a:t>
            </a:r>
          </a:p>
        </p:txBody>
      </p:sp>
    </p:spTree>
    <p:extLst>
      <p:ext uri="{BB962C8B-B14F-4D97-AF65-F5344CB8AC3E}">
        <p14:creationId xmlns:p14="http://schemas.microsoft.com/office/powerpoint/2010/main" val="252191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900" dirty="0"/>
              <a:t>Er zijn meerdere types kerncentrales, waarbij deze met drie watercircuits veel voorkomt. Er wordt op de volgende manier stroom opgewekt in een kerncentrale:</a:t>
            </a:r>
          </a:p>
          <a:p>
            <a:endParaRPr lang="nl-NL" sz="900" dirty="0"/>
          </a:p>
          <a:p>
            <a:r>
              <a:rPr lang="nl-NL" sz="900" dirty="0"/>
              <a:t>De kernsplijtingen gebeuren in het </a:t>
            </a:r>
            <a:r>
              <a:rPr lang="nl-NL" sz="900" b="0" dirty="0"/>
              <a:t>reactorvat in het gesloten </a:t>
            </a:r>
            <a:r>
              <a:rPr lang="nl-NL" sz="900" b="1" dirty="0"/>
              <a:t>primaire circuit </a:t>
            </a:r>
            <a:r>
              <a:rPr lang="nl-NL" sz="900" b="0" dirty="0"/>
              <a:t>(1).</a:t>
            </a:r>
            <a:r>
              <a:rPr lang="nl-NL" sz="900" dirty="0"/>
              <a:t> De warmte die vrijkomt bij deze kernsplijtingen warmt water op die in het circuit zit.</a:t>
            </a:r>
          </a:p>
          <a:p>
            <a:endParaRPr lang="nl-NL" sz="400" dirty="0"/>
          </a:p>
          <a:p>
            <a:r>
              <a:rPr lang="nl-NL" sz="900" dirty="0"/>
              <a:t>In het gesloten </a:t>
            </a:r>
            <a:r>
              <a:rPr lang="nl-NL" sz="900" b="1" dirty="0"/>
              <a:t>secundaire circuit </a:t>
            </a:r>
            <a:r>
              <a:rPr lang="nl-NL" sz="900" dirty="0"/>
              <a:t>(2-5) wordt in een stoomgenerator (2) water omgezet in stoom, met behulp van de warmte van het water uit het primaire circuit. Deze stoom drijft een stoomturbine (3) aan en met deze mechanische energie wordt in de generator (4) elektriciteit gegenereerd. De stoom zelf wordt na de stoomturbine weer afgekoeld tot water in de condensor (5). Het water wordt dus constant opnieuw gebruikt. </a:t>
            </a:r>
          </a:p>
          <a:p>
            <a:endParaRPr lang="nl-NL" sz="400" dirty="0"/>
          </a:p>
          <a:p>
            <a:r>
              <a:rPr lang="nl-NL" sz="900" dirty="0"/>
              <a:t>Om het water af te koelen in de condensor, is constant ‘koud’ water nodig. Om die reden is de kerncentrale aangesloten op het oppervlaktewater (6) of een koeltoren: het </a:t>
            </a:r>
            <a:r>
              <a:rPr lang="nl-NL" sz="900" b="1" dirty="0"/>
              <a:t>tertiaire circuit</a:t>
            </a:r>
            <a:r>
              <a:rPr lang="nl-NL" sz="900" dirty="0"/>
              <a:t>. Dit is de enige van de drie circuits die een open verbinding heeft met de buitenwereld.</a:t>
            </a:r>
          </a:p>
          <a:p>
            <a:endParaRPr lang="nl-NL" sz="900" dirty="0"/>
          </a:p>
          <a:p>
            <a:r>
              <a:rPr lang="nl-NL" sz="900" dirty="0"/>
              <a:t>Heel kort gezegd is een kerncentrale dus gewoon een geavanceerde stoommachine!</a:t>
            </a:r>
          </a:p>
          <a:p>
            <a:endParaRPr lang="nl-NL" sz="400" dirty="0"/>
          </a:p>
          <a:p>
            <a:r>
              <a:rPr lang="nl-NL" sz="900" dirty="0"/>
              <a:t>Een kerncentrale levert veel energie: 1500 MW is een typisch elektrisch vermogen van een kerncentrale. Hiermee kunnen ongeveer 3 miljoen huishoudens van elektriciteit worden voorzien. De kerncentrale die we hebben in Borssele (Zeeland) is echter relatief klein, met een vermogen van ongeveer 500 MW.</a:t>
            </a:r>
          </a:p>
          <a:p>
            <a:endParaRPr lang="nl-NL" dirty="0"/>
          </a:p>
        </p:txBody>
      </p:sp>
    </p:spTree>
    <p:extLst>
      <p:ext uri="{BB962C8B-B14F-4D97-AF65-F5344CB8AC3E}">
        <p14:creationId xmlns:p14="http://schemas.microsoft.com/office/powerpoint/2010/main" val="1621289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In een kerncentrale zit een reactorkern waarin een stabiele kettingreactie van </a:t>
                </a:r>
                <a14:m>
                  <m:oMath xmlns:m="http://schemas.openxmlformats.org/officeDocument/2006/math">
                    <m:sPre>
                      <m:sPrePr>
                        <m:ctrlPr>
                          <a:rPr lang="nl-NL" i="1">
                            <a:latin typeface="Cambria Math" panose="02040503050406030204" pitchFamily="18" charset="0"/>
                          </a:rPr>
                        </m:ctrlPr>
                      </m:sPrePr>
                      <m:sub>
                        <m:r>
                          <a:rPr lang="nl-NL" i="1">
                            <a:latin typeface="Cambria Math" panose="02040503050406030204" pitchFamily="18" charset="0"/>
                          </a:rPr>
                          <m:t>𝟗𝟐</m:t>
                        </m:r>
                      </m:sub>
                      <m:sup>
                        <m:r>
                          <a:rPr lang="nl-NL" i="1">
                            <a:latin typeface="Cambria Math" panose="02040503050406030204" pitchFamily="18" charset="0"/>
                          </a:rPr>
                          <m:t>𝟐𝟑𝟓</m:t>
                        </m:r>
                      </m:sup>
                      <m:e>
                        <m:r>
                          <a:rPr lang="nl-NL" i="1">
                            <a:latin typeface="Cambria Math" panose="02040503050406030204" pitchFamily="18" charset="0"/>
                          </a:rPr>
                          <m:t>𝑼</m:t>
                        </m:r>
                      </m:e>
                    </m:sPre>
                  </m:oMath>
                </a14:m>
                <a:r>
                  <a:rPr lang="nl-NL" dirty="0"/>
                  <a:t> plaatsvindt</a:t>
                </a:r>
              </a:p>
              <a:p>
                <a:endParaRPr lang="nl-NL" dirty="0"/>
              </a:p>
              <a:p>
                <a:r>
                  <a:rPr lang="nl-NL" sz="900" dirty="0"/>
                  <a:t>Een kerncentrale heeft een reactorkern met splijtstof. De splijtstof bestaat uit een mix van </a:t>
                </a:r>
                <a14:m>
                  <m:oMath xmlns:m="http://schemas.openxmlformats.org/officeDocument/2006/math">
                    <m:sPre>
                      <m:sPrePr>
                        <m:ctrlPr>
                          <a:rPr lang="nl-NL" sz="900" i="1">
                            <a:latin typeface="Cambria Math" panose="02040503050406030204" pitchFamily="18" charset="0"/>
                          </a:rPr>
                        </m:ctrlPr>
                      </m:sPrePr>
                      <m:sub>
                        <m:r>
                          <a:rPr lang="nl-NL" sz="900" i="1">
                            <a:latin typeface="Cambria Math" panose="02040503050406030204" pitchFamily="18" charset="0"/>
                          </a:rPr>
                          <m:t>𝟗𝟐</m:t>
                        </m:r>
                      </m:sub>
                      <m:sup>
                        <m:r>
                          <a:rPr lang="nl-NL" sz="900" i="1">
                            <a:latin typeface="Cambria Math" panose="02040503050406030204" pitchFamily="18" charset="0"/>
                          </a:rPr>
                          <m:t>𝟐𝟑𝟓</m:t>
                        </m:r>
                      </m:sup>
                      <m:e>
                        <m:r>
                          <a:rPr lang="nl-NL" sz="900" i="1">
                            <a:latin typeface="Cambria Math" panose="02040503050406030204" pitchFamily="18" charset="0"/>
                          </a:rPr>
                          <m:t>𝑼</m:t>
                        </m:r>
                      </m:e>
                    </m:sPre>
                  </m:oMath>
                </a14:m>
                <a:r>
                  <a:rPr lang="nl-NL" sz="900" dirty="0"/>
                  <a:t> (~4%) en </a:t>
                </a:r>
                <a14:m>
                  <m:oMath xmlns:m="http://schemas.openxmlformats.org/officeDocument/2006/math">
                    <m:sPre>
                      <m:sPrePr>
                        <m:ctrlPr>
                          <a:rPr lang="nl-NL" sz="900" i="1">
                            <a:latin typeface="Cambria Math" panose="02040503050406030204" pitchFamily="18" charset="0"/>
                          </a:rPr>
                        </m:ctrlPr>
                      </m:sPrePr>
                      <m:sub>
                        <m:r>
                          <a:rPr lang="nl-NL" sz="900" i="1">
                            <a:latin typeface="Cambria Math" panose="02040503050406030204" pitchFamily="18" charset="0"/>
                          </a:rPr>
                          <m:t>𝟗𝟐</m:t>
                        </m:r>
                      </m:sub>
                      <m:sup>
                        <m:r>
                          <a:rPr lang="nl-NL" sz="900" i="1">
                            <a:latin typeface="Cambria Math" panose="02040503050406030204" pitchFamily="18" charset="0"/>
                          </a:rPr>
                          <m:t>𝟐𝟑</m:t>
                        </m:r>
                        <m:r>
                          <a:rPr lang="nl-NL" sz="900" i="1">
                            <a:latin typeface="Cambria Math" panose="02040503050406030204" pitchFamily="18" charset="0"/>
                          </a:rPr>
                          <m:t>8</m:t>
                        </m:r>
                      </m:sup>
                      <m:e>
                        <m:r>
                          <a:rPr lang="nl-NL" sz="900" i="1">
                            <a:latin typeface="Cambria Math" panose="02040503050406030204" pitchFamily="18" charset="0"/>
                          </a:rPr>
                          <m:t>𝑼</m:t>
                        </m:r>
                      </m:e>
                    </m:sPre>
                  </m:oMath>
                </a14:m>
                <a:r>
                  <a:rPr lang="nl-NL" sz="900" dirty="0"/>
                  <a:t> (~96%). </a:t>
                </a:r>
                <a:r>
                  <a:rPr lang="nl-NL" sz="900" dirty="0">
                    <a:solidFill>
                      <a:srgbClr val="FF0000"/>
                    </a:solidFill>
                  </a:rPr>
                  <a:t>Het</a:t>
                </a:r>
                <a:r>
                  <a:rPr lang="nl-NL" sz="900" baseline="0" dirty="0">
                    <a:solidFill>
                      <a:srgbClr val="FF0000"/>
                    </a:solidFill>
                  </a:rPr>
                  <a:t> percentage </a:t>
                </a:r>
                <a14:m>
                  <m:oMath xmlns:m="http://schemas.openxmlformats.org/officeDocument/2006/math">
                    <m:sPre>
                      <m:sPrePr>
                        <m:ctrlPr>
                          <a:rPr lang="nl-NL" sz="900" i="1" smtClean="0">
                            <a:latin typeface="Cambria Math" panose="02040503050406030204" pitchFamily="18" charset="0"/>
                          </a:rPr>
                        </m:ctrlPr>
                      </m:sPrePr>
                      <m:sub>
                        <m:r>
                          <a:rPr lang="nl-NL" sz="900" i="1">
                            <a:latin typeface="Cambria Math" panose="02040503050406030204" pitchFamily="18" charset="0"/>
                          </a:rPr>
                          <m:t>𝟗𝟐</m:t>
                        </m:r>
                      </m:sub>
                      <m:sup>
                        <m:r>
                          <a:rPr lang="nl-NL" sz="900" i="1">
                            <a:latin typeface="Cambria Math" panose="02040503050406030204" pitchFamily="18" charset="0"/>
                          </a:rPr>
                          <m:t>𝟐𝟑𝟓</m:t>
                        </m:r>
                      </m:sup>
                      <m:e>
                        <m:r>
                          <a:rPr lang="nl-NL" sz="900" i="1">
                            <a:latin typeface="Cambria Math" panose="02040503050406030204" pitchFamily="18" charset="0"/>
                          </a:rPr>
                          <m:t>𝑼</m:t>
                        </m:r>
                      </m:e>
                    </m:sPre>
                  </m:oMath>
                </a14:m>
                <a:r>
                  <a:rPr lang="nl-NL" sz="900" dirty="0"/>
                  <a:t> </a:t>
                </a:r>
                <a:r>
                  <a:rPr lang="nl-NL" sz="900" baseline="0" dirty="0">
                    <a:solidFill>
                      <a:srgbClr val="FF0000"/>
                    </a:solidFill>
                  </a:rPr>
                  <a:t>is zo laag om de kerncentrale veiliger te maken en om zogenaamde ‘nucleaire proliferatie’, het gebruiken van splijtstoffen voor het ontwikkelen van kernwapens, moeilijker te maken (kernwapens gebaseerd op uranium bevatten &gt;90% </a:t>
                </a:r>
                <a14:m>
                  <m:oMath xmlns:m="http://schemas.openxmlformats.org/officeDocument/2006/math">
                    <m:sPre>
                      <m:sPrePr>
                        <m:ctrlPr>
                          <a:rPr lang="nl-NL" sz="900" i="1" smtClean="0">
                            <a:latin typeface="Cambria Math" panose="02040503050406030204" pitchFamily="18" charset="0"/>
                          </a:rPr>
                        </m:ctrlPr>
                      </m:sPrePr>
                      <m:sub>
                        <m:r>
                          <a:rPr lang="nl-NL" sz="900" i="1">
                            <a:latin typeface="Cambria Math" panose="02040503050406030204" pitchFamily="18" charset="0"/>
                          </a:rPr>
                          <m:t>𝟗𝟐</m:t>
                        </m:r>
                      </m:sub>
                      <m:sup>
                        <m:r>
                          <a:rPr lang="nl-NL" sz="900" i="1">
                            <a:latin typeface="Cambria Math" panose="02040503050406030204" pitchFamily="18" charset="0"/>
                          </a:rPr>
                          <m:t>𝟐𝟑𝟓</m:t>
                        </m:r>
                      </m:sup>
                      <m:e>
                        <m:r>
                          <a:rPr lang="nl-NL" sz="900" i="1">
                            <a:latin typeface="Cambria Math" panose="02040503050406030204" pitchFamily="18" charset="0"/>
                          </a:rPr>
                          <m:t>𝑼</m:t>
                        </m:r>
                      </m:e>
                    </m:sPre>
                  </m:oMath>
                </a14:m>
                <a:r>
                  <a:rPr lang="nl-NL" sz="900" baseline="0" dirty="0">
                    <a:solidFill>
                      <a:srgbClr val="FF0000"/>
                    </a:solidFill>
                  </a:rPr>
                  <a:t>).</a:t>
                </a:r>
              </a:p>
            </p:txBody>
          </p:sp>
        </mc:Choice>
        <mc:Fallback xmlns="">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In een kerncentrale zit een reactorkern waarin een stabiele kettingreactie van </a:t>
                </a:r>
                <a:r>
                  <a:rPr lang="nl-NL" i="0">
                    <a:latin typeface="Cambria Math" panose="02040503050406030204" pitchFamily="18" charset="0"/>
                  </a:rPr>
                  <a:t>(_𝟗𝟐^𝟐𝟑𝟓)𝑼</a:t>
                </a:r>
                <a:r>
                  <a:rPr lang="nl-NL" dirty="0"/>
                  <a:t> plaatsvindt</a:t>
                </a:r>
              </a:p>
              <a:p>
                <a:endParaRPr lang="nl-NL" dirty="0"/>
              </a:p>
              <a:p>
                <a:r>
                  <a:rPr lang="nl-NL" sz="900" dirty="0"/>
                  <a:t>Een kerncentrale heeft een reactorkern met splijtstof. De splijtstof bestaat uit een mix van </a:t>
                </a:r>
                <a:r>
                  <a:rPr lang="nl-NL" sz="900" i="0">
                    <a:latin typeface="Cambria Math" panose="02040503050406030204" pitchFamily="18" charset="0"/>
                  </a:rPr>
                  <a:t>(_𝟗𝟐^𝟐𝟑𝟓)𝑼</a:t>
                </a:r>
                <a:r>
                  <a:rPr lang="nl-NL" sz="900" dirty="0"/>
                  <a:t> (~4%) en </a:t>
                </a:r>
                <a:r>
                  <a:rPr lang="nl-NL" sz="900" i="0">
                    <a:latin typeface="Cambria Math" panose="02040503050406030204" pitchFamily="18" charset="0"/>
                  </a:rPr>
                  <a:t>(_𝟗𝟐^𝟐𝟑8)𝑼</a:t>
                </a:r>
                <a:r>
                  <a:rPr lang="nl-NL" sz="900" dirty="0"/>
                  <a:t> (~96%).</a:t>
                </a:r>
              </a:p>
              <a:p>
                <a:endParaRPr lang="nl-NL" sz="900" dirty="0"/>
              </a:p>
              <a:p>
                <a:r>
                  <a:rPr lang="nl-NL" sz="900" dirty="0"/>
                  <a:t>Als de centrale wordt aangezet, wordt de kettingreactie op gang gebracht. Elke kernsplijting resulteert in </a:t>
                </a:r>
                <a:r>
                  <a:rPr lang="nl-NL" sz="900" b="1" dirty="0"/>
                  <a:t>meer dan 1 </a:t>
                </a:r>
                <a:r>
                  <a:rPr lang="nl-NL" sz="900" dirty="0"/>
                  <a:t>nieuwe splijtingen.</a:t>
                </a:r>
              </a:p>
              <a:p>
                <a:endParaRPr lang="nl-NL" sz="900" dirty="0"/>
              </a:p>
              <a:p>
                <a:r>
                  <a:rPr lang="nl-NL" sz="900" dirty="0"/>
                  <a:t>Wanneer de reactor warm is, wordt het kettingproces afgeremd, zodat </a:t>
                </a:r>
                <a:r>
                  <a:rPr lang="nl-NL" sz="900" b="1" dirty="0"/>
                  <a:t>precies 1</a:t>
                </a:r>
                <a:r>
                  <a:rPr lang="nl-NL" sz="900" dirty="0"/>
                  <a:t> vrijgekomen neutron en nieuwe splijting veroorzaakt. Er is dan een stabiele kettingreactie.</a:t>
                </a:r>
              </a:p>
              <a:p>
                <a:endParaRPr lang="nl-NL" sz="900" dirty="0"/>
              </a:p>
              <a:p>
                <a:r>
                  <a:rPr lang="nl-NL" sz="900" dirty="0"/>
                  <a:t>Dit kan gestuurd worden door de regelstaven. Regelstaven vangen neutronen af en kunnen tussen de splijtstofelementen op en neer bewegen.</a:t>
                </a:r>
              </a:p>
              <a:p>
                <a:endParaRPr lang="nl-NL" sz="900" dirty="0"/>
              </a:p>
              <a:p>
                <a:r>
                  <a:rPr lang="nl-NL" sz="900" dirty="0"/>
                  <a:t>Om de reactor af te schakelen worden de regelstaven zo ingesteld dat elke splijting </a:t>
                </a:r>
                <a:r>
                  <a:rPr lang="nl-NL" sz="900" b="1" dirty="0"/>
                  <a:t>minder dan 1 </a:t>
                </a:r>
                <a:r>
                  <a:rPr lang="nl-NL" sz="900" dirty="0"/>
                  <a:t>nieuwe splijting veroorzaakt. De kettingreactie dooft uit.</a:t>
                </a:r>
              </a:p>
              <a:p>
                <a:endParaRPr lang="nl-NL" dirty="0"/>
              </a:p>
            </p:txBody>
          </p:sp>
        </mc:Fallback>
      </mc:AlternateContent>
    </p:spTree>
    <p:extLst>
      <p:ext uri="{BB962C8B-B14F-4D97-AF65-F5344CB8AC3E}">
        <p14:creationId xmlns:p14="http://schemas.microsoft.com/office/powerpoint/2010/main" val="2168975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r>
                  <a:rPr lang="nl-NL" sz="900" baseline="0" dirty="0">
                    <a:solidFill>
                      <a:srgbClr val="FF0000"/>
                    </a:solidFill>
                  </a:rPr>
                  <a:t>De omzetting van warmte in het primaire circuit naar uiteindelijk elektrische energie in het secundaire circuit heeft een rendement van ongeveer 33%. Dit betekent dat bij een kerncentrale van 1500 MW, er 4500 MW aan thermische energie vrijkomt in de reactorkern. Hiermee is de gemiddelde temperatuur van het water in het primaire circuit 300 graden Celsius. Om dit water in een vloeibare staat te houden, staat het reactorvat </a:t>
                </a:r>
                <a:r>
                  <a:rPr lang="nl-NL" sz="900" b="1" baseline="0" dirty="0">
                    <a:solidFill>
                      <a:srgbClr val="FF0000"/>
                    </a:solidFill>
                  </a:rPr>
                  <a:t>onder druk</a:t>
                </a:r>
                <a:r>
                  <a:rPr lang="nl-NL" sz="900" b="0" baseline="0" dirty="0">
                    <a:solidFill>
                      <a:srgbClr val="FF0000"/>
                    </a:solidFill>
                  </a:rPr>
                  <a:t>, wat het kookpunt van water verhoogt.</a:t>
                </a:r>
                <a:endParaRPr lang="nl-NL" sz="900" dirty="0">
                  <a:solidFill>
                    <a:srgbClr val="FF0000"/>
                  </a:solidFill>
                </a:endParaRPr>
              </a:p>
            </p:txBody>
          </p:sp>
        </mc:Choice>
        <mc:Fallback xmlns="">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In een kerncentrale zit een reactorkern waarin een stabiele kettingreactie van </a:t>
                </a:r>
                <a:r>
                  <a:rPr lang="nl-NL" i="0">
                    <a:latin typeface="Cambria Math" panose="02040503050406030204" pitchFamily="18" charset="0"/>
                  </a:rPr>
                  <a:t>(_𝟗𝟐^𝟐𝟑𝟓)𝑼</a:t>
                </a:r>
                <a:r>
                  <a:rPr lang="nl-NL" dirty="0"/>
                  <a:t> plaatsvindt</a:t>
                </a:r>
              </a:p>
              <a:p>
                <a:endParaRPr lang="nl-NL" dirty="0"/>
              </a:p>
              <a:p>
                <a:r>
                  <a:rPr lang="nl-NL" sz="900" dirty="0"/>
                  <a:t>Een kerncentrale heeft een reactorkern met splijtstof. De splijtstof bestaat uit een mix van </a:t>
                </a:r>
                <a:r>
                  <a:rPr lang="nl-NL" sz="900" i="0">
                    <a:latin typeface="Cambria Math" panose="02040503050406030204" pitchFamily="18" charset="0"/>
                  </a:rPr>
                  <a:t>(_𝟗𝟐^𝟐𝟑𝟓)𝑼</a:t>
                </a:r>
                <a:r>
                  <a:rPr lang="nl-NL" sz="900" dirty="0"/>
                  <a:t> (~4%) en </a:t>
                </a:r>
                <a:r>
                  <a:rPr lang="nl-NL" sz="900" i="0">
                    <a:latin typeface="Cambria Math" panose="02040503050406030204" pitchFamily="18" charset="0"/>
                  </a:rPr>
                  <a:t>(_𝟗𝟐^𝟐𝟑8)𝑼</a:t>
                </a:r>
                <a:r>
                  <a:rPr lang="nl-NL" sz="900" dirty="0"/>
                  <a:t> (~96%).</a:t>
                </a:r>
              </a:p>
              <a:p>
                <a:endParaRPr lang="nl-NL" sz="900" dirty="0"/>
              </a:p>
              <a:p>
                <a:r>
                  <a:rPr lang="nl-NL" sz="900" dirty="0"/>
                  <a:t>Als de centrale wordt aangezet, wordt de kettingreactie op gang gebracht. Elke kernsplijting resulteert in </a:t>
                </a:r>
                <a:r>
                  <a:rPr lang="nl-NL" sz="900" b="1" dirty="0"/>
                  <a:t>meer dan 1 </a:t>
                </a:r>
                <a:r>
                  <a:rPr lang="nl-NL" sz="900" dirty="0"/>
                  <a:t>nieuwe splijtingen.</a:t>
                </a:r>
              </a:p>
              <a:p>
                <a:endParaRPr lang="nl-NL" sz="900" dirty="0"/>
              </a:p>
              <a:p>
                <a:r>
                  <a:rPr lang="nl-NL" sz="900" dirty="0"/>
                  <a:t>Wanneer de reactor warm is, wordt het kettingproces afgeremd, zodat </a:t>
                </a:r>
                <a:r>
                  <a:rPr lang="nl-NL" sz="900" b="1" dirty="0"/>
                  <a:t>precies 1</a:t>
                </a:r>
                <a:r>
                  <a:rPr lang="nl-NL" sz="900" dirty="0"/>
                  <a:t> vrijgekomen neutron en nieuwe splijting veroorzaakt. Er is dan een stabiele kettingreactie.</a:t>
                </a:r>
              </a:p>
              <a:p>
                <a:endParaRPr lang="nl-NL" sz="900" dirty="0"/>
              </a:p>
              <a:p>
                <a:r>
                  <a:rPr lang="nl-NL" sz="900" dirty="0"/>
                  <a:t>Dit kan gestuurd worden door de regelstaven. Regelstaven vangen neutronen af en kunnen tussen de splijtstofelementen op en neer bewegen.</a:t>
                </a:r>
              </a:p>
              <a:p>
                <a:endParaRPr lang="nl-NL" sz="900" dirty="0"/>
              </a:p>
              <a:p>
                <a:r>
                  <a:rPr lang="nl-NL" sz="900" dirty="0"/>
                  <a:t>Om de reactor af te schakelen worden de regelstaven zo ingesteld dat elke splijting </a:t>
                </a:r>
                <a:r>
                  <a:rPr lang="nl-NL" sz="900" b="1" dirty="0"/>
                  <a:t>minder dan 1 </a:t>
                </a:r>
                <a:r>
                  <a:rPr lang="nl-NL" sz="900" dirty="0"/>
                  <a:t>nieuwe splijting veroorzaakt. De kettingreactie dooft uit.</a:t>
                </a:r>
              </a:p>
              <a:p>
                <a:endParaRPr lang="nl-NL" dirty="0"/>
              </a:p>
            </p:txBody>
          </p:sp>
        </mc:Fallback>
      </mc:AlternateContent>
    </p:spTree>
    <p:extLst>
      <p:ext uri="{BB962C8B-B14F-4D97-AF65-F5344CB8AC3E}">
        <p14:creationId xmlns:p14="http://schemas.microsoft.com/office/powerpoint/2010/main" val="1286634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489707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p:txBody>
      </p:sp>
      <p:sp>
        <p:nvSpPr>
          <p:cNvPr id="4" name="Tijdelijke aanduiding voor dianummer 3"/>
          <p:cNvSpPr>
            <a:spLocks noGrp="1"/>
          </p:cNvSpPr>
          <p:nvPr>
            <p:ph type="sldNum" sz="quarter" idx="5"/>
          </p:nvPr>
        </p:nvSpPr>
        <p:spPr/>
        <p:txBody>
          <a:bodyPr/>
          <a:lstStyle/>
          <a:p>
            <a:fld id="{51952DD1-4094-40DB-B271-D9A43EF04455}" type="slidenum">
              <a:rPr lang="nl-NL" smtClean="0"/>
              <a:t>16</a:t>
            </a:fld>
            <a:endParaRPr lang="nl-NL"/>
          </a:p>
        </p:txBody>
      </p:sp>
    </p:spTree>
    <p:extLst>
      <p:ext uri="{BB962C8B-B14F-4D97-AF65-F5344CB8AC3E}">
        <p14:creationId xmlns:p14="http://schemas.microsoft.com/office/powerpoint/2010/main" val="99913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90435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Van elk element bestaan er meerdere isotopen, afhankelijk van het aantal neutronen in de kern</a:t>
            </a: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r>
              <a:rPr lang="nl-NL" sz="1200" dirty="0"/>
              <a:t>Een atoom bestaat uit een atoom</a:t>
            </a:r>
            <a:r>
              <a:rPr lang="nl-NL" sz="1200" b="1" dirty="0"/>
              <a:t>kern</a:t>
            </a:r>
            <a:r>
              <a:rPr lang="nl-NL" sz="1200" dirty="0"/>
              <a:t> en elektronen</a:t>
            </a:r>
            <a:r>
              <a:rPr lang="nl-NL" sz="1200" b="1" dirty="0"/>
              <a:t>schil</a:t>
            </a:r>
            <a:r>
              <a:rPr lang="nl-NL" sz="1200" dirty="0"/>
              <a:t>. </a:t>
            </a:r>
          </a:p>
          <a:p>
            <a:endParaRPr lang="nl-NL" sz="1200" dirty="0"/>
          </a:p>
          <a:p>
            <a:r>
              <a:rPr lang="nl-NL" sz="1200" dirty="0"/>
              <a:t>De atoomkern bestaat uit </a:t>
            </a:r>
            <a:r>
              <a:rPr lang="nl-NL" sz="1200" b="1" dirty="0"/>
              <a:t>protonen</a:t>
            </a:r>
            <a:r>
              <a:rPr lang="nl-NL" sz="1200" dirty="0"/>
              <a:t> en </a:t>
            </a:r>
            <a:r>
              <a:rPr lang="nl-NL" sz="1200" b="1" dirty="0"/>
              <a:t>neutronen</a:t>
            </a:r>
            <a:r>
              <a:rPr lang="nl-NL" sz="1200" dirty="0"/>
              <a:t>. Deze hebben een massa van 1 (u). De elektronenschil bestaat uit </a:t>
            </a:r>
            <a:r>
              <a:rPr lang="nl-NL" sz="1200" b="1" dirty="0"/>
              <a:t>elektronen</a:t>
            </a:r>
            <a:r>
              <a:rPr lang="nl-NL" sz="1200" dirty="0"/>
              <a:t>.</a:t>
            </a:r>
          </a:p>
        </p:txBody>
      </p:sp>
      <p:sp>
        <p:nvSpPr>
          <p:cNvPr id="4" name="Tijdelijke aanduiding voor dianummer 3"/>
          <p:cNvSpPr>
            <a:spLocks noGrp="1"/>
          </p:cNvSpPr>
          <p:nvPr>
            <p:ph type="sldNum" sz="quarter" idx="5"/>
          </p:nvPr>
        </p:nvSpPr>
        <p:spPr/>
        <p:txBody>
          <a:bodyPr/>
          <a:lstStyle/>
          <a:p>
            <a:fld id="{51952DD1-4094-40DB-B271-D9A43EF04455}" type="slidenum">
              <a:rPr lang="nl-NL" smtClean="0"/>
              <a:t>3</a:t>
            </a:fld>
            <a:endParaRPr lang="nl-NL"/>
          </a:p>
        </p:txBody>
      </p:sp>
    </p:spTree>
    <p:extLst>
      <p:ext uri="{BB962C8B-B14F-4D97-AF65-F5344CB8AC3E}">
        <p14:creationId xmlns:p14="http://schemas.microsoft.com/office/powerpoint/2010/main" val="272186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r>
                  <a:rPr lang="nl-NL" sz="900" dirty="0"/>
                  <a:t>Elk atoom kan je in de volgende vorm beschrijven:</a:t>
                </a:r>
                <a:r>
                  <a:rPr lang="nl-NL" sz="900" baseline="0" dirty="0"/>
                  <a:t> </a:t>
                </a:r>
                <a14:m>
                  <m:oMath xmlns:m="http://schemas.openxmlformats.org/officeDocument/2006/math">
                    <m:sPre>
                      <m:sPrePr>
                        <m:ctrlPr>
                          <a:rPr lang="en-US" sz="1400" i="1">
                            <a:latin typeface="Cambria Math" panose="02040503050406030204" pitchFamily="18" charset="0"/>
                          </a:rPr>
                        </m:ctrlPr>
                      </m:sPrePr>
                      <m:sub>
                        <m:r>
                          <a:rPr lang="nl-NL" sz="1400" i="1">
                            <a:latin typeface="Cambria Math" panose="02040503050406030204" pitchFamily="18" charset="0"/>
                          </a:rPr>
                          <m:t>𝑍</m:t>
                        </m:r>
                      </m:sub>
                      <m:sup>
                        <m:r>
                          <a:rPr lang="nl-NL" sz="1400" i="1">
                            <a:latin typeface="Cambria Math" panose="02040503050406030204" pitchFamily="18" charset="0"/>
                          </a:rPr>
                          <m:t>𝐴</m:t>
                        </m:r>
                      </m:sup>
                      <m:e>
                        <m:r>
                          <a:rPr lang="nl-NL" sz="1400" i="1">
                            <a:latin typeface="Cambria Math" panose="02040503050406030204" pitchFamily="18" charset="0"/>
                          </a:rPr>
                          <m:t>𝑋</m:t>
                        </m:r>
                      </m:e>
                    </m:sPre>
                  </m:oMath>
                </a14:m>
                <a:endParaRPr lang="nl-NL" sz="900" dirty="0"/>
              </a:p>
              <a:p>
                <a:endParaRPr lang="nl-NL" sz="900" dirty="0"/>
              </a:p>
              <a:p>
                <a:r>
                  <a:rPr lang="nl-NL" sz="900" dirty="0"/>
                  <a:t>Massagetal (A) = aantal protonen + neutronen in een kern</a:t>
                </a:r>
              </a:p>
              <a:p>
                <a:r>
                  <a:rPr lang="nl-NL" sz="900" dirty="0"/>
                  <a:t>Atoomnummer (Z) = aantal protonen in een kern</a:t>
                </a:r>
              </a:p>
              <a:p>
                <a:endParaRPr lang="nl-NL"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He-4 heeft twee protonen en 2 neutronen in de kern</a:t>
                </a:r>
              </a:p>
            </p:txBody>
          </p:sp>
        </mc:Choice>
        <mc:Fallback xmlns="">
          <p:sp>
            <p:nvSpPr>
              <p:cNvPr id="3" name="Tijdelijke aanduiding voor notities 2"/>
              <p:cNvSpPr>
                <a:spLocks noGrp="1"/>
              </p:cNvSpPr>
              <p:nvPr>
                <p:ph type="body" idx="1"/>
              </p:nvPr>
            </p:nvSpPr>
            <p:spPr/>
            <p:txBody>
              <a:bodyPr/>
              <a:lstStyle/>
              <a:p>
                <a:r>
                  <a:rPr lang="nl-NL" sz="900" dirty="0"/>
                  <a:t>Elk atoom kan je in de volgende vorm beschrijven:</a:t>
                </a:r>
                <a:r>
                  <a:rPr lang="nl-NL" sz="900" baseline="0" dirty="0"/>
                  <a:t> </a:t>
                </a:r>
                <a:r>
                  <a:rPr lang="en-US" sz="1400" i="0">
                    <a:latin typeface="Cambria Math" panose="02040503050406030204" pitchFamily="18" charset="0"/>
                  </a:rPr>
                  <a:t>(</a:t>
                </a:r>
                <a:r>
                  <a:rPr lang="nl-NL" sz="1400" i="0">
                    <a:latin typeface="Cambria Math" panose="02040503050406030204" pitchFamily="18" charset="0"/>
                  </a:rPr>
                  <a:t>_𝑍^𝐴</a:t>
                </a:r>
                <a:r>
                  <a:rPr lang="en-US" sz="1400" i="0">
                    <a:latin typeface="Cambria Math" panose="02040503050406030204" pitchFamily="18" charset="0"/>
                  </a:rPr>
                  <a:t>)</a:t>
                </a:r>
                <a:r>
                  <a:rPr lang="nl-NL" sz="1400" i="0">
                    <a:latin typeface="Cambria Math" panose="02040503050406030204" pitchFamily="18" charset="0"/>
                  </a:rPr>
                  <a:t>𝑋</a:t>
                </a:r>
                <a:endParaRPr lang="nl-NL" sz="900" dirty="0"/>
              </a:p>
              <a:p>
                <a:endParaRPr lang="nl-NL" sz="900" dirty="0"/>
              </a:p>
              <a:p>
                <a:r>
                  <a:rPr lang="nl-NL" sz="900" dirty="0"/>
                  <a:t>Massagetal (A) = aantal protonen + neutronen in een kern</a:t>
                </a:r>
              </a:p>
              <a:p>
                <a:r>
                  <a:rPr lang="nl-NL" sz="900" dirty="0"/>
                  <a:t>Atoomnummer (Z) = aantal protonen in een kern</a:t>
                </a:r>
              </a:p>
              <a:p>
                <a:endParaRPr lang="nl-NL"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He-4 heeft twee protonen en 2 neutronen in de kern</a:t>
                </a:r>
              </a:p>
            </p:txBody>
          </p:sp>
        </mc:Fallback>
      </mc:AlternateContent>
      <p:sp>
        <p:nvSpPr>
          <p:cNvPr id="4" name="Tijdelijke aanduiding voor dianummer 3"/>
          <p:cNvSpPr>
            <a:spLocks noGrp="1"/>
          </p:cNvSpPr>
          <p:nvPr>
            <p:ph type="sldNum" sz="quarter" idx="5"/>
          </p:nvPr>
        </p:nvSpPr>
        <p:spPr/>
        <p:txBody>
          <a:bodyPr/>
          <a:lstStyle/>
          <a:p>
            <a:fld id="{51952DD1-4094-40DB-B271-D9A43EF04455}" type="slidenum">
              <a:rPr lang="nl-NL" smtClean="0"/>
              <a:t>4</a:t>
            </a:fld>
            <a:endParaRPr lang="nl-NL"/>
          </a:p>
        </p:txBody>
      </p:sp>
    </p:spTree>
    <p:extLst>
      <p:ext uri="{BB962C8B-B14F-4D97-AF65-F5344CB8AC3E}">
        <p14:creationId xmlns:p14="http://schemas.microsoft.com/office/powerpoint/2010/main" val="3367769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t>Het aantal protonen bepaalt het element, aangegeven in het periodiek systeem. Dezelfde elementen met een andere massa, door een verschillend aantal neutronen, worden isotopen genoemd.</a:t>
            </a:r>
            <a:endParaRPr lang="en-US" sz="900" dirty="0"/>
          </a:p>
          <a:p>
            <a:endParaRPr lang="nl-NL" sz="900" dirty="0"/>
          </a:p>
          <a:p>
            <a:r>
              <a:rPr lang="nl-NL" sz="900" dirty="0"/>
              <a:t>N-14 heeft 7 neutronen, N-15 heeft 8 neutronen</a:t>
            </a:r>
          </a:p>
        </p:txBody>
      </p:sp>
      <p:sp>
        <p:nvSpPr>
          <p:cNvPr id="4" name="Tijdelijke aanduiding voor dianummer 3"/>
          <p:cNvSpPr>
            <a:spLocks noGrp="1"/>
          </p:cNvSpPr>
          <p:nvPr>
            <p:ph type="sldNum" sz="quarter" idx="5"/>
          </p:nvPr>
        </p:nvSpPr>
        <p:spPr/>
        <p:txBody>
          <a:bodyPr/>
          <a:lstStyle/>
          <a:p>
            <a:fld id="{51952DD1-4094-40DB-B271-D9A43EF04455}" type="slidenum">
              <a:rPr lang="nl-NL" smtClean="0"/>
              <a:t>5</a:t>
            </a:fld>
            <a:endParaRPr lang="nl-NL"/>
          </a:p>
        </p:txBody>
      </p:sp>
    </p:spTree>
    <p:extLst>
      <p:ext uri="{BB962C8B-B14F-4D97-AF65-F5344CB8AC3E}">
        <p14:creationId xmlns:p14="http://schemas.microsoft.com/office/powerpoint/2010/main" val="1701302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Bij een radioactief isotoop zijn het aantal protonen en neutronen in een instabiele verhouding</a:t>
                </a:r>
                <a:endParaRPr lang="en-US" dirty="0"/>
              </a:p>
              <a:p>
                <a:endParaRPr lang="nl-NL" dirty="0"/>
              </a:p>
              <a:p>
                <a:r>
                  <a:rPr lang="nl-NL" sz="1200" dirty="0"/>
                  <a:t>Sommige isotopen zijn instabiel. Het aantal protonen en neutronen zijn niet in de juiste verhouding. Deze isotopen vervallen in dochterkernen en zenden daarmee verschillende soorten straling uit.</a:t>
                </a:r>
              </a:p>
              <a:p>
                <a:endParaRPr lang="nl-NL" sz="1200" dirty="0"/>
              </a:p>
              <a:p>
                <a:r>
                  <a:rPr lang="nl-NL" sz="1200" dirty="0"/>
                  <a:t>Verschillende soorten straling zijn:</a:t>
                </a:r>
              </a:p>
              <a:p>
                <a:pPr marL="380990" indent="-380990">
                  <a:buFont typeface="Arial" panose="020B0604020202020204" pitchFamily="34" charset="0"/>
                  <a:buChar char="•"/>
                </a:pPr>
                <a:r>
                  <a:rPr lang="el-GR" sz="1200" dirty="0"/>
                  <a:t>α-</a:t>
                </a:r>
                <a:r>
                  <a:rPr lang="nl-NL" sz="1200" dirty="0"/>
                  <a:t>straling: </a:t>
                </a:r>
                <a14:m>
                  <m:oMath xmlns:m="http://schemas.openxmlformats.org/officeDocument/2006/math">
                    <m:sPre>
                      <m:sPrePr>
                        <m:ctrlPr>
                          <a:rPr lang="en-US" sz="1200" i="1">
                            <a:solidFill>
                              <a:srgbClr val="1AAACC"/>
                            </a:solidFill>
                            <a:latin typeface="Cambria Math" panose="02040503050406030204" pitchFamily="18" charset="0"/>
                          </a:rPr>
                        </m:ctrlPr>
                      </m:sPrePr>
                      <m:sub>
                        <m:r>
                          <a:rPr lang="nl-NL" sz="1200" i="1">
                            <a:solidFill>
                              <a:srgbClr val="1AAACC"/>
                            </a:solidFill>
                            <a:latin typeface="Cambria Math" panose="02040503050406030204" pitchFamily="18" charset="0"/>
                          </a:rPr>
                          <m:t>2</m:t>
                        </m:r>
                      </m:sub>
                      <m:sup>
                        <m:r>
                          <a:rPr lang="nl-NL" sz="1200" i="1">
                            <a:solidFill>
                              <a:srgbClr val="1AAACC"/>
                            </a:solidFill>
                            <a:latin typeface="Cambria Math" panose="02040503050406030204" pitchFamily="18" charset="0"/>
                          </a:rPr>
                          <m:t>4</m:t>
                        </m:r>
                      </m:sup>
                      <m:e>
                        <m:r>
                          <a:rPr lang="nl-NL" sz="1200" i="1">
                            <a:solidFill>
                              <a:srgbClr val="1AAACC"/>
                            </a:solidFill>
                            <a:latin typeface="Cambria Math" panose="02040503050406030204" pitchFamily="18" charset="0"/>
                          </a:rPr>
                          <m:t>𝐻</m:t>
                        </m:r>
                        <m:sSup>
                          <m:sSupPr>
                            <m:ctrlPr>
                              <a:rPr lang="nl-NL" sz="1200" i="1">
                                <a:solidFill>
                                  <a:srgbClr val="1AAACC"/>
                                </a:solidFill>
                                <a:latin typeface="Cambria Math" panose="02040503050406030204" pitchFamily="18" charset="0"/>
                              </a:rPr>
                            </m:ctrlPr>
                          </m:sSupPr>
                          <m:e>
                            <m:r>
                              <a:rPr lang="nl-NL" sz="1200" i="1">
                                <a:solidFill>
                                  <a:srgbClr val="1AAACC"/>
                                </a:solidFill>
                                <a:latin typeface="Cambria Math" panose="02040503050406030204" pitchFamily="18" charset="0"/>
                              </a:rPr>
                              <m:t>𝑒</m:t>
                            </m:r>
                          </m:e>
                          <m:sup>
                            <m:r>
                              <a:rPr lang="nl-NL" sz="1200" i="1">
                                <a:solidFill>
                                  <a:srgbClr val="1AAACC"/>
                                </a:solidFill>
                                <a:latin typeface="Cambria Math" panose="02040503050406030204" pitchFamily="18" charset="0"/>
                              </a:rPr>
                              <m:t>2+</m:t>
                            </m:r>
                          </m:sup>
                        </m:sSup>
                      </m:e>
                    </m:sPre>
                  </m:oMath>
                </a14:m>
                <a:endParaRPr lang="nl-NL" sz="1200" dirty="0"/>
              </a:p>
              <a:p>
                <a:pPr marL="380990" indent="-380990">
                  <a:buFont typeface="Arial" panose="020B0604020202020204" pitchFamily="34" charset="0"/>
                  <a:buChar char="•"/>
                </a:pPr>
                <a:r>
                  <a:rPr lang="el-GR" sz="1200" dirty="0"/>
                  <a:t>β-</a:t>
                </a:r>
                <a:r>
                  <a:rPr lang="nl-NL" sz="1200" dirty="0"/>
                  <a:t>straling: een elektron (</a:t>
                </a:r>
                <a14:m>
                  <m:oMath xmlns:m="http://schemas.openxmlformats.org/officeDocument/2006/math">
                    <m:sPre>
                      <m:sPrePr>
                        <m:ctrlPr>
                          <a:rPr lang="en-US" sz="1200" i="1">
                            <a:solidFill>
                              <a:srgbClr val="1AAACC"/>
                            </a:solidFill>
                            <a:latin typeface="Cambria Math" panose="02040503050406030204" pitchFamily="18" charset="0"/>
                          </a:rPr>
                        </m:ctrlPr>
                      </m:sPrePr>
                      <m:sub>
                        <m:r>
                          <a:rPr lang="nl-NL" sz="1200" b="0" i="1" smtClean="0">
                            <a:solidFill>
                              <a:srgbClr val="1AAACC"/>
                            </a:solidFill>
                            <a:latin typeface="Cambria Math" panose="02040503050406030204" pitchFamily="18" charset="0"/>
                          </a:rPr>
                          <m:t>−1</m:t>
                        </m:r>
                      </m:sub>
                      <m:sup>
                        <m:r>
                          <a:rPr lang="nl-NL" sz="1200" b="0" i="1" smtClean="0">
                            <a:solidFill>
                              <a:srgbClr val="1AAACC"/>
                            </a:solidFill>
                            <a:latin typeface="Cambria Math" panose="02040503050406030204" pitchFamily="18" charset="0"/>
                          </a:rPr>
                          <m:t>0</m:t>
                        </m:r>
                      </m:sup>
                      <m:e>
                        <m:sSup>
                          <m:sSupPr>
                            <m:ctrlPr>
                              <a:rPr lang="nl-NL" sz="1200" i="1">
                                <a:solidFill>
                                  <a:srgbClr val="1AAACC"/>
                                </a:solidFill>
                                <a:latin typeface="Cambria Math" panose="02040503050406030204" pitchFamily="18" charset="0"/>
                              </a:rPr>
                            </m:ctrlPr>
                          </m:sSupPr>
                          <m:e>
                            <m:r>
                              <a:rPr lang="nl-NL" sz="1200" i="1">
                                <a:solidFill>
                                  <a:srgbClr val="1AAACC"/>
                                </a:solidFill>
                                <a:latin typeface="Cambria Math" panose="02040503050406030204" pitchFamily="18" charset="0"/>
                              </a:rPr>
                              <m:t>𝑒</m:t>
                            </m:r>
                          </m:e>
                          <m:sup>
                            <m:r>
                              <a:rPr lang="nl-NL" sz="1200" i="1">
                                <a:solidFill>
                                  <a:srgbClr val="1AAACC"/>
                                </a:solidFill>
                                <a:latin typeface="Cambria Math" panose="02040503050406030204" pitchFamily="18" charset="0"/>
                              </a:rPr>
                              <m:t>−</m:t>
                            </m:r>
                          </m:sup>
                        </m:sSup>
                      </m:e>
                    </m:sPre>
                  </m:oMath>
                </a14:m>
                <a:r>
                  <a:rPr lang="nl-NL" sz="1200" dirty="0"/>
                  <a:t>) of positron (</a:t>
                </a:r>
                <a14:m>
                  <m:oMath xmlns:m="http://schemas.openxmlformats.org/officeDocument/2006/math">
                    <m:sPre>
                      <m:sPrePr>
                        <m:ctrlPr>
                          <a:rPr lang="en-US" sz="1200" i="1">
                            <a:solidFill>
                              <a:srgbClr val="1AAACC"/>
                            </a:solidFill>
                            <a:latin typeface="Cambria Math" panose="02040503050406030204" pitchFamily="18" charset="0"/>
                          </a:rPr>
                        </m:ctrlPr>
                      </m:sPrePr>
                      <m:sub>
                        <m:r>
                          <a:rPr lang="nl-NL" sz="1200" b="0" i="1" smtClean="0">
                            <a:solidFill>
                              <a:srgbClr val="1AAACC"/>
                            </a:solidFill>
                            <a:latin typeface="Cambria Math" panose="02040503050406030204" pitchFamily="18" charset="0"/>
                          </a:rPr>
                          <m:t>1</m:t>
                        </m:r>
                      </m:sub>
                      <m:sup>
                        <m:r>
                          <a:rPr lang="nl-NL" sz="1200" b="0" i="1" smtClean="0">
                            <a:solidFill>
                              <a:srgbClr val="1AAACC"/>
                            </a:solidFill>
                            <a:latin typeface="Cambria Math" panose="02040503050406030204" pitchFamily="18" charset="0"/>
                          </a:rPr>
                          <m:t>0</m:t>
                        </m:r>
                      </m:sup>
                      <m:e>
                        <m:sSup>
                          <m:sSupPr>
                            <m:ctrlPr>
                              <a:rPr lang="nl-NL" sz="1200" i="1">
                                <a:solidFill>
                                  <a:srgbClr val="1AAACC"/>
                                </a:solidFill>
                                <a:latin typeface="Cambria Math" panose="02040503050406030204" pitchFamily="18" charset="0"/>
                              </a:rPr>
                            </m:ctrlPr>
                          </m:sSupPr>
                          <m:e>
                            <m:r>
                              <a:rPr lang="nl-NL" sz="1200" i="1">
                                <a:solidFill>
                                  <a:srgbClr val="1AAACC"/>
                                </a:solidFill>
                                <a:latin typeface="Cambria Math" panose="02040503050406030204" pitchFamily="18" charset="0"/>
                              </a:rPr>
                              <m:t>𝑒</m:t>
                            </m:r>
                          </m:e>
                          <m:sup>
                            <m:r>
                              <a:rPr lang="nl-NL" sz="1200" i="1">
                                <a:solidFill>
                                  <a:srgbClr val="1AAACC"/>
                                </a:solidFill>
                                <a:latin typeface="Cambria Math" panose="02040503050406030204" pitchFamily="18" charset="0"/>
                              </a:rPr>
                              <m:t>+</m:t>
                            </m:r>
                          </m:sup>
                        </m:sSup>
                      </m:e>
                    </m:sPre>
                  </m:oMath>
                </a14:m>
                <a:r>
                  <a:rPr lang="nl-NL" sz="1200" dirty="0"/>
                  <a:t>)</a:t>
                </a:r>
              </a:p>
              <a:p>
                <a:pPr marL="380990" indent="-380990">
                  <a:buFont typeface="Arial" panose="020B0604020202020204" pitchFamily="34" charset="0"/>
                  <a:buChar char="•"/>
                </a:pPr>
                <a:r>
                  <a:rPr lang="el-GR" sz="1200" dirty="0"/>
                  <a:t>γ-</a:t>
                </a:r>
                <a:r>
                  <a:rPr lang="nl-NL" sz="1200" dirty="0"/>
                  <a:t>straling: een foton</a:t>
                </a:r>
              </a:p>
              <a:p>
                <a:endParaRPr lang="nl-NL" dirty="0"/>
              </a:p>
              <a:p>
                <a:endParaRPr lang="nl-NL" dirty="0"/>
              </a:p>
              <a:p>
                <a:r>
                  <a:rPr lang="nl-NL" sz="1200" dirty="0"/>
                  <a:t>Bij een vervalreactie komt er energie vrij. Deze wordt meegegeven aan de vervalproducten</a:t>
                </a:r>
                <a:endParaRPr lang="nl-NL" dirty="0"/>
              </a:p>
            </p:txBody>
          </p:sp>
        </mc:Choice>
        <mc:Fallback xmlns="">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Bij een radioactief isotoop zijn het aantal protonen en neutronen in een instabiele verhouding</a:t>
                </a:r>
                <a:endParaRPr lang="en-US" dirty="0"/>
              </a:p>
              <a:p>
                <a:endParaRPr lang="nl-NL" dirty="0"/>
              </a:p>
              <a:p>
                <a:r>
                  <a:rPr lang="nl-NL" sz="1200" dirty="0"/>
                  <a:t>Sommige isotopen zijn instabiel. Het aantal protonen en neutronen zijn niet in de juiste verhouding. Deze isotopen vervallen in dochterkernen en zenden daarmee verschillende soorten straling uit.</a:t>
                </a:r>
              </a:p>
              <a:p>
                <a:endParaRPr lang="nl-NL" sz="1200" dirty="0"/>
              </a:p>
              <a:p>
                <a:r>
                  <a:rPr lang="nl-NL" sz="1200" dirty="0"/>
                  <a:t>Verschillende soorten straling zijn:</a:t>
                </a:r>
              </a:p>
              <a:p>
                <a:pPr marL="380990" indent="-380990">
                  <a:buFont typeface="Arial" panose="020B0604020202020204" pitchFamily="34" charset="0"/>
                  <a:buChar char="•"/>
                </a:pPr>
                <a:r>
                  <a:rPr lang="el-GR" sz="1200" dirty="0"/>
                  <a:t>α-</a:t>
                </a:r>
                <a:r>
                  <a:rPr lang="nl-NL" sz="1200" dirty="0"/>
                  <a:t>straling: </a:t>
                </a:r>
                <a:r>
                  <a:rPr lang="en-US" sz="1200" i="0">
                    <a:solidFill>
                      <a:srgbClr val="1AAACC"/>
                    </a:solidFill>
                    <a:latin typeface="Cambria Math" panose="02040503050406030204" pitchFamily="18" charset="0"/>
                  </a:rPr>
                  <a:t>(</a:t>
                </a:r>
                <a:r>
                  <a:rPr lang="nl-NL" sz="1200" i="0">
                    <a:solidFill>
                      <a:srgbClr val="1AAACC"/>
                    </a:solidFill>
                    <a:latin typeface="Cambria Math" panose="02040503050406030204" pitchFamily="18" charset="0"/>
                  </a:rPr>
                  <a:t>_2^4</a:t>
                </a:r>
                <a:r>
                  <a:rPr lang="en-US" sz="1200" i="0">
                    <a:solidFill>
                      <a:srgbClr val="1AAACC"/>
                    </a:solidFill>
                    <a:latin typeface="Cambria Math" panose="02040503050406030204" pitchFamily="18" charset="0"/>
                  </a:rPr>
                  <a:t>)</a:t>
                </a:r>
                <a:r>
                  <a:rPr lang="nl-NL" sz="1200" i="0">
                    <a:solidFill>
                      <a:srgbClr val="1AAACC"/>
                    </a:solidFill>
                    <a:latin typeface="Cambria Math" panose="02040503050406030204" pitchFamily="18" charset="0"/>
                  </a:rPr>
                  <a:t>𝐻𝑒^(2+) </a:t>
                </a:r>
                <a:endParaRPr lang="nl-NL" sz="1200" dirty="0"/>
              </a:p>
              <a:p>
                <a:pPr marL="380990" indent="-380990">
                  <a:buFont typeface="Arial" panose="020B0604020202020204" pitchFamily="34" charset="0"/>
                  <a:buChar char="•"/>
                </a:pPr>
                <a:r>
                  <a:rPr lang="el-GR" sz="1200" dirty="0"/>
                  <a:t>β-</a:t>
                </a:r>
                <a:r>
                  <a:rPr lang="nl-NL" sz="1200" dirty="0"/>
                  <a:t>straling: een elektron (</a:t>
                </a:r>
                <a:r>
                  <a:rPr lang="en-US" sz="1200" i="0">
                    <a:solidFill>
                      <a:srgbClr val="1AAACC"/>
                    </a:solidFill>
                    <a:latin typeface="Cambria Math" panose="02040503050406030204" pitchFamily="18" charset="0"/>
                  </a:rPr>
                  <a:t>(</a:t>
                </a:r>
                <a:r>
                  <a:rPr lang="nl-NL" sz="1200" b="0" i="0">
                    <a:solidFill>
                      <a:srgbClr val="1AAACC"/>
                    </a:solidFill>
                    <a:latin typeface="Cambria Math" panose="02040503050406030204" pitchFamily="18" charset="0"/>
                  </a:rPr>
                  <a:t>_−1^0</a:t>
                </a:r>
                <a:r>
                  <a:rPr lang="en-US" sz="1200" b="0" i="0">
                    <a:solidFill>
                      <a:srgbClr val="1AAACC"/>
                    </a:solidFill>
                    <a:latin typeface="Cambria Math" panose="02040503050406030204" pitchFamily="18" charset="0"/>
                  </a:rPr>
                  <a:t>)</a:t>
                </a:r>
                <a:r>
                  <a:rPr lang="nl-NL" sz="1200" i="0">
                    <a:solidFill>
                      <a:srgbClr val="1AAACC"/>
                    </a:solidFill>
                    <a:latin typeface="Cambria Math" panose="02040503050406030204" pitchFamily="18" charset="0"/>
                  </a:rPr>
                  <a:t>𝑒^− </a:t>
                </a:r>
                <a:r>
                  <a:rPr lang="nl-NL" sz="1200" dirty="0"/>
                  <a:t>) of positron (</a:t>
                </a:r>
                <a:r>
                  <a:rPr lang="en-US" sz="1200" i="0">
                    <a:solidFill>
                      <a:srgbClr val="1AAACC"/>
                    </a:solidFill>
                    <a:latin typeface="Cambria Math" panose="02040503050406030204" pitchFamily="18" charset="0"/>
                  </a:rPr>
                  <a:t>(</a:t>
                </a:r>
                <a:r>
                  <a:rPr lang="nl-NL" sz="1200" b="0" i="0">
                    <a:solidFill>
                      <a:srgbClr val="1AAACC"/>
                    </a:solidFill>
                    <a:latin typeface="Cambria Math" panose="02040503050406030204" pitchFamily="18" charset="0"/>
                  </a:rPr>
                  <a:t>_1^0</a:t>
                </a:r>
                <a:r>
                  <a:rPr lang="en-US" sz="1200" b="0" i="0">
                    <a:solidFill>
                      <a:srgbClr val="1AAACC"/>
                    </a:solidFill>
                    <a:latin typeface="Cambria Math" panose="02040503050406030204" pitchFamily="18" charset="0"/>
                  </a:rPr>
                  <a:t>)</a:t>
                </a:r>
                <a:r>
                  <a:rPr lang="nl-NL" sz="1200" i="0">
                    <a:solidFill>
                      <a:srgbClr val="1AAACC"/>
                    </a:solidFill>
                    <a:latin typeface="Cambria Math" panose="02040503050406030204" pitchFamily="18" charset="0"/>
                  </a:rPr>
                  <a:t>𝑒^+ </a:t>
                </a:r>
                <a:r>
                  <a:rPr lang="nl-NL" sz="1200" dirty="0"/>
                  <a:t>)</a:t>
                </a:r>
              </a:p>
              <a:p>
                <a:pPr marL="380990" indent="-380990">
                  <a:buFont typeface="Arial" panose="020B0604020202020204" pitchFamily="34" charset="0"/>
                  <a:buChar char="•"/>
                </a:pPr>
                <a:r>
                  <a:rPr lang="el-GR" sz="1200" dirty="0"/>
                  <a:t>γ-</a:t>
                </a:r>
                <a:r>
                  <a:rPr lang="nl-NL" sz="1200" dirty="0"/>
                  <a:t>straling: een foton</a:t>
                </a:r>
              </a:p>
              <a:p>
                <a:endParaRPr lang="nl-NL" dirty="0"/>
              </a:p>
              <a:p>
                <a:endParaRPr lang="nl-NL" dirty="0"/>
              </a:p>
              <a:p>
                <a:r>
                  <a:rPr lang="nl-NL" sz="1200" dirty="0"/>
                  <a:t>Bij een vervalreactie komt er energie vrij. Deze wordt meegegeven aan de vervalproducten</a:t>
                </a:r>
                <a:endParaRPr lang="nl-NL" dirty="0"/>
              </a:p>
            </p:txBody>
          </p:sp>
        </mc:Fallback>
      </mc:AlternateContent>
      <p:sp>
        <p:nvSpPr>
          <p:cNvPr id="4" name="Tijdelijke aanduiding voor dianummer 3"/>
          <p:cNvSpPr>
            <a:spLocks noGrp="1"/>
          </p:cNvSpPr>
          <p:nvPr>
            <p:ph type="sldNum" sz="quarter" idx="5"/>
          </p:nvPr>
        </p:nvSpPr>
        <p:spPr/>
        <p:txBody>
          <a:bodyPr/>
          <a:lstStyle/>
          <a:p>
            <a:fld id="{51952DD1-4094-40DB-B271-D9A43EF04455}" type="slidenum">
              <a:rPr lang="nl-NL" smtClean="0"/>
              <a:t>6</a:t>
            </a:fld>
            <a:endParaRPr lang="nl-NL"/>
          </a:p>
        </p:txBody>
      </p:sp>
    </p:spTree>
    <p:extLst>
      <p:ext uri="{BB962C8B-B14F-4D97-AF65-F5344CB8AC3E}">
        <p14:creationId xmlns:p14="http://schemas.microsoft.com/office/powerpoint/2010/main" val="1448058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r>
                  <a:rPr lang="nl-NL" sz="900" dirty="0"/>
                  <a:t>Bij een vervalreactie komt er energie vrij. Deze wordt meegegeven aan de vervalproducten</a:t>
                </a:r>
              </a:p>
              <a:p>
                <a:endParaRPr lang="nl-NL"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t>Bv. 	</a:t>
                </a:r>
                <a:r>
                  <a:rPr lang="el-GR" sz="800" dirty="0"/>
                  <a:t>α-</a:t>
                </a:r>
                <a:r>
                  <a:rPr lang="nl-NL" sz="800" dirty="0"/>
                  <a:t>straling:	</a:t>
                </a:r>
                <a14:m>
                  <m:oMath xmlns:m="http://schemas.openxmlformats.org/officeDocument/2006/math">
                    <m:sPre>
                      <m:sPrePr>
                        <m:ctrlPr>
                          <a:rPr lang="en-US" sz="900" i="1">
                            <a:latin typeface="Cambria Math" panose="02040503050406030204" pitchFamily="18" charset="0"/>
                          </a:rPr>
                        </m:ctrlPr>
                      </m:sPrePr>
                      <m:sub>
                        <m:r>
                          <a:rPr lang="nl-NL" sz="900" b="0" i="1" smtClean="0">
                            <a:latin typeface="Cambria Math" panose="02040503050406030204" pitchFamily="18" charset="0"/>
                          </a:rPr>
                          <m:t>84</m:t>
                        </m:r>
                      </m:sub>
                      <m:sup>
                        <m:r>
                          <a:rPr lang="nl-NL" sz="900" b="0" i="1" smtClean="0">
                            <a:latin typeface="Cambria Math" panose="02040503050406030204" pitchFamily="18" charset="0"/>
                          </a:rPr>
                          <m:t>218</m:t>
                        </m:r>
                      </m:sup>
                      <m:e>
                        <m:r>
                          <a:rPr lang="nl-NL" sz="900" b="0" i="1" smtClean="0">
                            <a:latin typeface="Cambria Math" panose="02040503050406030204" pitchFamily="18" charset="0"/>
                          </a:rPr>
                          <m:t>𝑃𝑜</m:t>
                        </m:r>
                      </m:e>
                    </m:sPre>
                  </m:oMath>
                </a14:m>
                <a:r>
                  <a:rPr lang="nl-NL" sz="900" dirty="0"/>
                  <a:t>		</a:t>
                </a:r>
                <a14:m>
                  <m:oMath xmlns:m="http://schemas.openxmlformats.org/officeDocument/2006/math">
                    <m:sPre>
                      <m:sPrePr>
                        <m:ctrlPr>
                          <a:rPr lang="en-US" sz="900" i="1">
                            <a:latin typeface="Cambria Math" panose="02040503050406030204" pitchFamily="18" charset="0"/>
                          </a:rPr>
                        </m:ctrlPr>
                      </m:sPrePr>
                      <m:sub>
                        <m:r>
                          <a:rPr lang="nl-NL" sz="900" b="0" i="1" smtClean="0">
                            <a:latin typeface="Cambria Math" panose="02040503050406030204" pitchFamily="18" charset="0"/>
                          </a:rPr>
                          <m:t>82</m:t>
                        </m:r>
                      </m:sub>
                      <m:sup>
                        <m:r>
                          <a:rPr lang="nl-NL" sz="900" b="0" i="1" smtClean="0">
                            <a:latin typeface="Cambria Math" panose="02040503050406030204" pitchFamily="18" charset="0"/>
                          </a:rPr>
                          <m:t>214</m:t>
                        </m:r>
                      </m:sup>
                      <m:e>
                        <m:r>
                          <a:rPr lang="nl-NL" sz="900" i="1">
                            <a:latin typeface="Cambria Math" panose="02040503050406030204" pitchFamily="18" charset="0"/>
                          </a:rPr>
                          <m:t>𝐶𝑜</m:t>
                        </m:r>
                      </m:e>
                    </m:sPre>
                    <m:r>
                      <a:rPr lang="nl-NL" sz="900" i="1">
                        <a:latin typeface="Cambria Math" panose="02040503050406030204" pitchFamily="18" charset="0"/>
                      </a:rPr>
                      <m:t>+</m:t>
                    </m:r>
                    <m:sPre>
                      <m:sPrePr>
                        <m:ctrlPr>
                          <a:rPr lang="en-US" sz="900" i="1">
                            <a:solidFill>
                              <a:srgbClr val="1AAACC"/>
                            </a:solidFill>
                            <a:latin typeface="Cambria Math" panose="02040503050406030204" pitchFamily="18" charset="0"/>
                          </a:rPr>
                        </m:ctrlPr>
                      </m:sPrePr>
                      <m:sub>
                        <m:r>
                          <a:rPr lang="nl-NL" sz="900" b="0" i="1" smtClean="0">
                            <a:solidFill>
                              <a:srgbClr val="1AAACC"/>
                            </a:solidFill>
                            <a:latin typeface="Cambria Math" panose="02040503050406030204" pitchFamily="18" charset="0"/>
                          </a:rPr>
                          <m:t>2</m:t>
                        </m:r>
                      </m:sub>
                      <m:sup>
                        <m:r>
                          <a:rPr lang="nl-NL" sz="900" b="0" i="1" smtClean="0">
                            <a:solidFill>
                              <a:srgbClr val="1AAACC"/>
                            </a:solidFill>
                            <a:latin typeface="Cambria Math" panose="02040503050406030204" pitchFamily="18" charset="0"/>
                          </a:rPr>
                          <m:t>4</m:t>
                        </m:r>
                      </m:sup>
                      <m:e>
                        <m:sSup>
                          <m:sSupPr>
                            <m:ctrlPr>
                              <a:rPr lang="nl-NL" sz="900" b="0" i="1" smtClean="0">
                                <a:solidFill>
                                  <a:srgbClr val="1AAACC"/>
                                </a:solidFill>
                                <a:latin typeface="Cambria Math" panose="02040503050406030204" pitchFamily="18" charset="0"/>
                              </a:rPr>
                            </m:ctrlPr>
                          </m:sSupPr>
                          <m:e>
                            <m:r>
                              <a:rPr lang="nl-NL" sz="900" b="0" i="1" smtClean="0">
                                <a:solidFill>
                                  <a:srgbClr val="1AAACC"/>
                                </a:solidFill>
                                <a:latin typeface="Cambria Math" panose="02040503050406030204" pitchFamily="18" charset="0"/>
                              </a:rPr>
                              <m:t>𝐻𝑒</m:t>
                            </m:r>
                          </m:e>
                          <m:sup>
                            <m:r>
                              <a:rPr lang="nl-NL" sz="900" b="0" i="1" smtClean="0">
                                <a:solidFill>
                                  <a:srgbClr val="1AAACC"/>
                                </a:solidFill>
                                <a:latin typeface="Cambria Math" panose="02040503050406030204" pitchFamily="18" charset="0"/>
                              </a:rPr>
                              <m:t>2+</m:t>
                            </m:r>
                          </m:sup>
                        </m:sSup>
                      </m:e>
                    </m:sPre>
                    <m:r>
                      <a:rPr lang="nl-NL" sz="900" i="1">
                        <a:latin typeface="Cambria Math" panose="02040503050406030204" pitchFamily="18" charset="0"/>
                      </a:rPr>
                      <m:t>+</m:t>
                    </m:r>
                    <m:r>
                      <a:rPr lang="nl-NL" sz="900" b="0" i="1" smtClean="0">
                        <a:latin typeface="Cambria Math" panose="02040503050406030204" pitchFamily="18" charset="0"/>
                      </a:rPr>
                      <m:t>6,11</m:t>
                    </m:r>
                    <m:r>
                      <a:rPr lang="nl-NL" sz="900" i="1">
                        <a:latin typeface="Cambria Math" panose="02040503050406030204" pitchFamily="18" charset="0"/>
                      </a:rPr>
                      <m:t> </m:t>
                    </m:r>
                    <m:r>
                      <a:rPr lang="nl-NL" sz="900" i="1">
                        <a:latin typeface="Cambria Math" panose="02040503050406030204" pitchFamily="18" charset="0"/>
                      </a:rPr>
                      <m:t>𝑀𝑒𝑉</m:t>
                    </m:r>
                  </m:oMath>
                </a14:m>
                <a:r>
                  <a:rPr lang="nl-NL" sz="900" dirty="0"/>
                  <a:t> </a:t>
                </a:r>
                <a:r>
                  <a:rPr lang="nl-NL" sz="1000" dirty="0"/>
                  <a:t>	</a:t>
                </a:r>
              </a:p>
            </p:txBody>
          </p:sp>
        </mc:Choice>
        <mc:Fallback xmlns="">
          <p:sp>
            <p:nvSpPr>
              <p:cNvPr id="3" name="Tijdelijke aanduiding voor notities 2"/>
              <p:cNvSpPr>
                <a:spLocks noGrp="1"/>
              </p:cNvSpPr>
              <p:nvPr>
                <p:ph type="body" idx="1"/>
              </p:nvPr>
            </p:nvSpPr>
            <p:spPr/>
            <p:txBody>
              <a:bodyPr/>
              <a:lstStyle/>
              <a:p>
                <a:r>
                  <a:rPr lang="nl-NL" sz="900" dirty="0"/>
                  <a:t>Bij een vervalreactie komt er energie vrij. Deze wordt meegegeven aan de vervalproducten</a:t>
                </a:r>
              </a:p>
              <a:p>
                <a:endParaRPr lang="nl-NL"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dirty="0"/>
                  <a:t>Bv. 	</a:t>
                </a:r>
                <a:r>
                  <a:rPr lang="el-GR" sz="800" dirty="0"/>
                  <a:t>α-</a:t>
                </a:r>
                <a:r>
                  <a:rPr lang="nl-NL" sz="800" dirty="0"/>
                  <a:t>straling:	</a:t>
                </a:r>
                <a:r>
                  <a:rPr lang="en-US" sz="900" i="0">
                    <a:latin typeface="Cambria Math" panose="02040503050406030204" pitchFamily="18" charset="0"/>
                  </a:rPr>
                  <a:t>(</a:t>
                </a:r>
                <a:r>
                  <a:rPr lang="nl-NL" sz="900" b="0" i="0">
                    <a:latin typeface="Cambria Math" panose="02040503050406030204" pitchFamily="18" charset="0"/>
                  </a:rPr>
                  <a:t>_84^218</a:t>
                </a:r>
                <a:r>
                  <a:rPr lang="en-US" sz="900" b="0" i="0">
                    <a:latin typeface="Cambria Math" panose="02040503050406030204" pitchFamily="18" charset="0"/>
                  </a:rPr>
                  <a:t>)</a:t>
                </a:r>
                <a:r>
                  <a:rPr lang="nl-NL" sz="900" b="0" i="0">
                    <a:latin typeface="Cambria Math" panose="02040503050406030204" pitchFamily="18" charset="0"/>
                  </a:rPr>
                  <a:t>𝑃𝑜</a:t>
                </a:r>
                <a:r>
                  <a:rPr lang="nl-NL" sz="900" dirty="0"/>
                  <a:t>		</a:t>
                </a:r>
                <a:r>
                  <a:rPr lang="en-US" sz="900" i="0">
                    <a:latin typeface="Cambria Math" panose="02040503050406030204" pitchFamily="18" charset="0"/>
                  </a:rPr>
                  <a:t>(</a:t>
                </a:r>
                <a:r>
                  <a:rPr lang="nl-NL" sz="900" b="0" i="0">
                    <a:latin typeface="Cambria Math" panose="02040503050406030204" pitchFamily="18" charset="0"/>
                  </a:rPr>
                  <a:t>_82^214</a:t>
                </a:r>
                <a:r>
                  <a:rPr lang="en-US" sz="900" b="0" i="0">
                    <a:latin typeface="Cambria Math" panose="02040503050406030204" pitchFamily="18" charset="0"/>
                  </a:rPr>
                  <a:t>)</a:t>
                </a:r>
                <a:r>
                  <a:rPr lang="nl-NL" sz="900" i="0">
                    <a:latin typeface="Cambria Math" panose="02040503050406030204" pitchFamily="18" charset="0"/>
                  </a:rPr>
                  <a:t>𝐶𝑜+</a:t>
                </a:r>
                <a:r>
                  <a:rPr lang="en-US" sz="900" i="0">
                    <a:solidFill>
                      <a:srgbClr val="1AAACC"/>
                    </a:solidFill>
                    <a:latin typeface="Cambria Math" panose="02040503050406030204" pitchFamily="18" charset="0"/>
                  </a:rPr>
                  <a:t>(</a:t>
                </a:r>
                <a:r>
                  <a:rPr lang="nl-NL" sz="900" b="0" i="0">
                    <a:solidFill>
                      <a:srgbClr val="1AAACC"/>
                    </a:solidFill>
                    <a:latin typeface="Cambria Math" panose="02040503050406030204" pitchFamily="18" charset="0"/>
                  </a:rPr>
                  <a:t>_2^4</a:t>
                </a:r>
                <a:r>
                  <a:rPr lang="en-US" sz="900" b="0" i="0">
                    <a:solidFill>
                      <a:srgbClr val="1AAACC"/>
                    </a:solidFill>
                    <a:latin typeface="Cambria Math" panose="02040503050406030204" pitchFamily="18" charset="0"/>
                  </a:rPr>
                  <a:t>)</a:t>
                </a:r>
                <a:r>
                  <a:rPr lang="nl-NL" sz="900" b="0" i="0">
                    <a:solidFill>
                      <a:srgbClr val="1AAACC"/>
                    </a:solidFill>
                    <a:latin typeface="Cambria Math" panose="02040503050406030204" pitchFamily="18" charset="0"/>
                  </a:rPr>
                  <a:t>" </a:t>
                </a:r>
                <a:r>
                  <a:rPr lang="el-GR" sz="900" b="0" i="0">
                    <a:solidFill>
                      <a:srgbClr val="1AAACC"/>
                    </a:solidFill>
                    <a:latin typeface="Cambria Math" panose="02040503050406030204" pitchFamily="18" charset="0"/>
                    <a:ea typeface="Cambria Math" panose="02040503050406030204" pitchFamily="18" charset="0"/>
                  </a:rPr>
                  <a:t>" α</a:t>
                </a:r>
                <a:r>
                  <a:rPr lang="nl-NL" sz="900" i="0">
                    <a:latin typeface="Cambria Math" panose="02040503050406030204" pitchFamily="18" charset="0"/>
                  </a:rPr>
                  <a:t>+</a:t>
                </a:r>
                <a:r>
                  <a:rPr lang="nl-NL" sz="900" b="0" i="0">
                    <a:latin typeface="Cambria Math" panose="02040503050406030204" pitchFamily="18" charset="0"/>
                  </a:rPr>
                  <a:t>6,11</a:t>
                </a:r>
                <a:r>
                  <a:rPr lang="nl-NL" sz="900" i="0">
                    <a:latin typeface="Cambria Math" panose="02040503050406030204" pitchFamily="18" charset="0"/>
                  </a:rPr>
                  <a:t> 𝑀𝑒𝑉</a:t>
                </a:r>
                <a:r>
                  <a:rPr lang="nl-NL" sz="900" dirty="0"/>
                  <a:t> </a:t>
                </a:r>
                <a:r>
                  <a:rPr lang="nl-NL" sz="1000" dirty="0"/>
                  <a:t>	</a:t>
                </a:r>
              </a:p>
            </p:txBody>
          </p:sp>
        </mc:Fallback>
      </mc:AlternateContent>
      <p:sp>
        <p:nvSpPr>
          <p:cNvPr id="4" name="Tijdelijke aanduiding voor dianummer 3"/>
          <p:cNvSpPr>
            <a:spLocks noGrp="1"/>
          </p:cNvSpPr>
          <p:nvPr>
            <p:ph type="sldNum" sz="quarter" idx="5"/>
          </p:nvPr>
        </p:nvSpPr>
        <p:spPr/>
        <p:txBody>
          <a:bodyPr/>
          <a:lstStyle/>
          <a:p>
            <a:fld id="{51952DD1-4094-40DB-B271-D9A43EF04455}" type="slidenum">
              <a:rPr lang="nl-NL" smtClean="0"/>
              <a:t>7</a:t>
            </a:fld>
            <a:endParaRPr lang="nl-NL"/>
          </a:p>
        </p:txBody>
      </p:sp>
    </p:spTree>
    <p:extLst>
      <p:ext uri="{BB962C8B-B14F-4D97-AF65-F5344CB8AC3E}">
        <p14:creationId xmlns:p14="http://schemas.microsoft.com/office/powerpoint/2010/main" val="2280219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Er zijn verschillende redenen waarom de kern van een radioactief isotoop instabiel is</a:t>
            </a:r>
            <a:endParaRPr lang="en-US" dirty="0"/>
          </a:p>
          <a:p>
            <a:r>
              <a:rPr lang="nl-NL" sz="900" dirty="0"/>
              <a:t>Als het aantal protonen en neutronen niet in verhouding is, kunnen er neutronen en/of protonen worden uitgezonden of in elkaar om worden gezet.</a:t>
            </a:r>
          </a:p>
        </p:txBody>
      </p:sp>
    </p:spTree>
    <p:extLst>
      <p:ext uri="{BB962C8B-B14F-4D97-AF65-F5344CB8AC3E}">
        <p14:creationId xmlns:p14="http://schemas.microsoft.com/office/powerpoint/2010/main" val="839403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Bij stabiele kernsplijting komt er continu energie vrij</a:t>
                </a:r>
              </a:p>
              <a:p>
                <a:pPr marL="0" marR="0" lvl="0" indent="0" defTabSz="171450" eaLnBrk="1" fontAlgn="auto" latinLnBrk="0" hangingPunct="1">
                  <a:lnSpc>
                    <a:spcPct val="117999"/>
                  </a:lnSpc>
                  <a:spcBef>
                    <a:spcPts val="0"/>
                  </a:spcBef>
                  <a:spcAft>
                    <a:spcPts val="0"/>
                  </a:spcAft>
                  <a:buClrTx/>
                  <a:buSzTx/>
                  <a:buFontTx/>
                  <a:buNone/>
                  <a:tabLst/>
                  <a:defRPr/>
                </a:pPr>
                <a:endParaRPr lang="nl-NL" dirty="0"/>
              </a:p>
              <a:p>
                <a:r>
                  <a:rPr lang="nl-NL" sz="900" dirty="0"/>
                  <a:t>Wanneer </a:t>
                </a:r>
                <a14:m>
                  <m:oMath xmlns:m="http://schemas.openxmlformats.org/officeDocument/2006/math">
                    <m:sPre>
                      <m:sPrePr>
                        <m:ctrlPr>
                          <a:rPr lang="nl-NL" sz="900" i="1">
                            <a:latin typeface="Cambria Math" panose="02040503050406030204" pitchFamily="18" charset="0"/>
                          </a:rPr>
                        </m:ctrlPr>
                      </m:sPrePr>
                      <m:sub>
                        <m:r>
                          <a:rPr lang="nl-NL" sz="900" b="1" i="1">
                            <a:latin typeface="Cambria Math" panose="02040503050406030204" pitchFamily="18" charset="0"/>
                          </a:rPr>
                          <m:t>𝟗𝟐</m:t>
                        </m:r>
                      </m:sub>
                      <m:sup>
                        <m:r>
                          <a:rPr lang="nl-NL" sz="900" b="1" i="1">
                            <a:latin typeface="Cambria Math" panose="02040503050406030204" pitchFamily="18" charset="0"/>
                          </a:rPr>
                          <m:t>𝟐𝟑𝟓</m:t>
                        </m:r>
                      </m:sup>
                      <m:e>
                        <m:r>
                          <a:rPr lang="nl-NL" sz="900" b="1" i="1">
                            <a:latin typeface="Cambria Math" panose="02040503050406030204" pitchFamily="18" charset="0"/>
                          </a:rPr>
                          <m:t>𝑼</m:t>
                        </m:r>
                      </m:e>
                    </m:sPre>
                  </m:oMath>
                </a14:m>
                <a:r>
                  <a:rPr lang="nl-NL" sz="900" dirty="0"/>
                  <a:t>-atoom een neutron opneemt wordt deze instabiel. De kern vervalt in twee dochterkernen en twee of drie neutronen. Dit wordt kernsplijting genoemd.</a:t>
                </a:r>
              </a:p>
              <a:p>
                <a:endParaRPr lang="nl-NL" sz="900" dirty="0"/>
              </a:p>
              <a:p>
                <a:r>
                  <a:rPr lang="nl-NL" sz="900" dirty="0"/>
                  <a:t>Als precies 1 neutron een nieuw </a:t>
                </a:r>
                <a14:m>
                  <m:oMath xmlns:m="http://schemas.openxmlformats.org/officeDocument/2006/math">
                    <m:sPre>
                      <m:sPrePr>
                        <m:ctrlPr>
                          <a:rPr lang="nl-NL" sz="900" i="1">
                            <a:latin typeface="Cambria Math" panose="02040503050406030204" pitchFamily="18" charset="0"/>
                          </a:rPr>
                        </m:ctrlPr>
                      </m:sPrePr>
                      <m:sub>
                        <m:r>
                          <a:rPr lang="nl-NL" sz="900" b="1" i="1">
                            <a:latin typeface="Cambria Math" panose="02040503050406030204" pitchFamily="18" charset="0"/>
                          </a:rPr>
                          <m:t>𝟗𝟐</m:t>
                        </m:r>
                      </m:sub>
                      <m:sup>
                        <m:r>
                          <a:rPr lang="nl-NL" sz="900" b="1" i="1">
                            <a:latin typeface="Cambria Math" panose="02040503050406030204" pitchFamily="18" charset="0"/>
                          </a:rPr>
                          <m:t>𝟐𝟑𝟓</m:t>
                        </m:r>
                      </m:sup>
                      <m:e>
                        <m:r>
                          <a:rPr lang="nl-NL" sz="900" b="1" i="1">
                            <a:latin typeface="Cambria Math" panose="02040503050406030204" pitchFamily="18" charset="0"/>
                          </a:rPr>
                          <m:t>𝑼</m:t>
                        </m:r>
                      </m:e>
                    </m:sPre>
                  </m:oMath>
                </a14:m>
                <a:r>
                  <a:rPr lang="nl-NL" sz="900" dirty="0"/>
                  <a:t>-atoom aansteekt, is er sprake een stabiele kettingreactie. </a:t>
                </a:r>
              </a:p>
              <a:p>
                <a:endParaRPr lang="nl-NL" sz="900" dirty="0"/>
              </a:p>
              <a:p>
                <a:r>
                  <a:rPr lang="nl-NL" sz="900" dirty="0"/>
                  <a:t>Bij elke splijting komt er energie vrij, gemiddeld 200 </a:t>
                </a:r>
                <a:r>
                  <a:rPr lang="nl-NL" sz="900" dirty="0" err="1"/>
                  <a:t>MeV</a:t>
                </a:r>
                <a:r>
                  <a:rPr lang="nl-NL" sz="900" dirty="0"/>
                  <a:t>.</a:t>
                </a:r>
              </a:p>
              <a:p>
                <a:endParaRPr lang="nl-NL" sz="900" dirty="0"/>
              </a:p>
              <a:p>
                <a:endParaRPr lang="nl-NL" dirty="0"/>
              </a:p>
            </p:txBody>
          </p:sp>
        </mc:Choice>
        <mc:Fallback xmlns="">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Bij stabiele kernsplijting komt er continu energie vrij</a:t>
                </a:r>
              </a:p>
              <a:p>
                <a:pPr marL="0" marR="0" lvl="0" indent="0" defTabSz="171450" eaLnBrk="1" fontAlgn="auto" latinLnBrk="0" hangingPunct="1">
                  <a:lnSpc>
                    <a:spcPct val="117999"/>
                  </a:lnSpc>
                  <a:spcBef>
                    <a:spcPts val="0"/>
                  </a:spcBef>
                  <a:spcAft>
                    <a:spcPts val="0"/>
                  </a:spcAft>
                  <a:buClrTx/>
                  <a:buSzTx/>
                  <a:buFontTx/>
                  <a:buNone/>
                  <a:tabLst/>
                  <a:defRPr/>
                </a:pPr>
                <a:endParaRPr lang="nl-NL" dirty="0"/>
              </a:p>
              <a:p>
                <a:r>
                  <a:rPr lang="nl-NL" sz="900" dirty="0"/>
                  <a:t>Wanneer </a:t>
                </a:r>
                <a:r>
                  <a:rPr lang="nl-NL" sz="900" i="0">
                    <a:latin typeface="Cambria Math" panose="02040503050406030204" pitchFamily="18" charset="0"/>
                  </a:rPr>
                  <a:t>(</a:t>
                </a:r>
                <a:r>
                  <a:rPr lang="nl-NL" sz="900" b="1" i="0">
                    <a:latin typeface="Cambria Math" panose="02040503050406030204" pitchFamily="18" charset="0"/>
                  </a:rPr>
                  <a:t>_𝟗𝟐^𝟐𝟑𝟓)𝑼</a:t>
                </a:r>
                <a:r>
                  <a:rPr lang="nl-NL" sz="900" dirty="0"/>
                  <a:t>-atoom een neutron opneemt wordt deze instabiel. De kern vervalt in twee dochterkernen en twee of drie neutronen. Dit wordt kernsplijting genoemd.</a:t>
                </a:r>
              </a:p>
              <a:p>
                <a:endParaRPr lang="nl-NL" sz="900" dirty="0"/>
              </a:p>
              <a:p>
                <a:r>
                  <a:rPr lang="nl-NL" sz="900" dirty="0"/>
                  <a:t>Als precies 1 neutron een nieuw </a:t>
                </a:r>
                <a:r>
                  <a:rPr lang="nl-NL" sz="900" i="0">
                    <a:latin typeface="Cambria Math" panose="02040503050406030204" pitchFamily="18" charset="0"/>
                  </a:rPr>
                  <a:t>(</a:t>
                </a:r>
                <a:r>
                  <a:rPr lang="nl-NL" sz="900" b="1" i="0">
                    <a:latin typeface="Cambria Math" panose="02040503050406030204" pitchFamily="18" charset="0"/>
                  </a:rPr>
                  <a:t>_𝟗𝟐^𝟐𝟑𝟓)𝑼</a:t>
                </a:r>
                <a:r>
                  <a:rPr lang="nl-NL" sz="900" dirty="0"/>
                  <a:t>-atoom aansteekt, is er sprake een stabiele kettingreactie. </a:t>
                </a:r>
              </a:p>
              <a:p>
                <a:endParaRPr lang="nl-NL" sz="900" dirty="0"/>
              </a:p>
              <a:p>
                <a:r>
                  <a:rPr lang="nl-NL" sz="900" dirty="0"/>
                  <a:t>Bij elke splijting komt er energie vrij, gemiddeld 200 </a:t>
                </a:r>
                <a:r>
                  <a:rPr lang="nl-NL" sz="900" dirty="0" err="1"/>
                  <a:t>MeV</a:t>
                </a:r>
                <a:r>
                  <a:rPr lang="nl-NL" sz="900" dirty="0"/>
                  <a:t>.</a:t>
                </a:r>
              </a:p>
              <a:p>
                <a:endParaRPr lang="nl-NL" sz="900" dirty="0"/>
              </a:p>
              <a:p>
                <a:r>
                  <a:rPr lang="nl-NL" sz="900" dirty="0"/>
                  <a:t>Deze energie is gelijk aan het verschil in massa van het </a:t>
                </a:r>
                <a:r>
                  <a:rPr lang="nl-NL" sz="900" i="0">
                    <a:latin typeface="Cambria Math" panose="02040503050406030204" pitchFamily="18" charset="0"/>
                  </a:rPr>
                  <a:t>(</a:t>
                </a:r>
                <a:r>
                  <a:rPr lang="nl-NL" sz="900" b="1" i="0">
                    <a:latin typeface="Cambria Math" panose="02040503050406030204" pitchFamily="18" charset="0"/>
                  </a:rPr>
                  <a:t>_𝟗𝟐^𝟐𝟑𝟓)𝑼</a:t>
                </a:r>
                <a:r>
                  <a:rPr lang="nl-NL" sz="900" dirty="0"/>
                  <a:t>-atoom en de som van de massa’s van de splijtingsproducten. De energie kan je berekenen via de bekende formule van Einstein: </a:t>
                </a:r>
              </a:p>
              <a:p>
                <a:endParaRPr lang="nl-NL" sz="900" i="1" dirty="0">
                  <a:latin typeface="Cambria Math" panose="02040503050406030204" pitchFamily="18" charset="0"/>
                </a:endParaRPr>
              </a:p>
              <a:p>
                <a:r>
                  <a:rPr lang="nl-NL" sz="1000" dirty="0"/>
                  <a:t>				</a:t>
                </a:r>
                <a:r>
                  <a:rPr lang="el-GR" sz="1050" i="0">
                    <a:latin typeface="Cambria Math" panose="02040503050406030204" pitchFamily="18" charset="0"/>
                  </a:rPr>
                  <a:t>Δ</a:t>
                </a:r>
                <a:r>
                  <a:rPr lang="nl-NL" sz="1050" i="0">
                    <a:latin typeface="Cambria Math" panose="02040503050406030204" pitchFamily="18" charset="0"/>
                  </a:rPr>
                  <a:t>𝐸=</a:t>
                </a:r>
                <a:r>
                  <a:rPr lang="el-GR" sz="1050" i="0">
                    <a:latin typeface="Cambria Math" panose="02040503050406030204" pitchFamily="18" charset="0"/>
                  </a:rPr>
                  <a:t>Δ</a:t>
                </a:r>
                <a:r>
                  <a:rPr lang="nl-NL" sz="1050" i="0">
                    <a:latin typeface="Cambria Math" panose="02040503050406030204" pitchFamily="18" charset="0"/>
                  </a:rPr>
                  <a:t>𝑚∗𝑐^2</a:t>
                </a:r>
                <a:endParaRPr lang="nl-NL" sz="900" dirty="0"/>
              </a:p>
              <a:p>
                <a:endParaRPr lang="nl-NL" dirty="0"/>
              </a:p>
            </p:txBody>
          </p:sp>
        </mc:Fallback>
      </mc:AlternateContent>
    </p:spTree>
    <p:extLst>
      <p:ext uri="{BB962C8B-B14F-4D97-AF65-F5344CB8AC3E}">
        <p14:creationId xmlns:p14="http://schemas.microsoft.com/office/powerpoint/2010/main" val="31488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Bij stabiele kernsplijting komt er continu energie vrij</a:t>
                </a:r>
              </a:p>
              <a:p>
                <a:pPr marL="0" marR="0" lvl="0" indent="0" defTabSz="171450" eaLnBrk="1" fontAlgn="auto" latinLnBrk="0" hangingPunct="1">
                  <a:lnSpc>
                    <a:spcPct val="117999"/>
                  </a:lnSpc>
                  <a:spcBef>
                    <a:spcPts val="0"/>
                  </a:spcBef>
                  <a:spcAft>
                    <a:spcPts val="0"/>
                  </a:spcAft>
                  <a:buClrTx/>
                  <a:buSzTx/>
                  <a:buFontTx/>
                  <a:buNone/>
                  <a:tabLst/>
                  <a:defRPr/>
                </a:pPr>
                <a:endParaRPr lang="nl-NL" dirty="0"/>
              </a:p>
              <a:p>
                <a:r>
                  <a:rPr lang="nl-NL" sz="900" dirty="0"/>
                  <a:t>Wanneer </a:t>
                </a:r>
                <a14:m>
                  <m:oMath xmlns:m="http://schemas.openxmlformats.org/officeDocument/2006/math">
                    <m:sPre>
                      <m:sPrePr>
                        <m:ctrlPr>
                          <a:rPr lang="nl-NL" sz="900" i="1">
                            <a:latin typeface="Cambria Math" panose="02040503050406030204" pitchFamily="18" charset="0"/>
                          </a:rPr>
                        </m:ctrlPr>
                      </m:sPrePr>
                      <m:sub>
                        <m:r>
                          <a:rPr lang="nl-NL" sz="900" b="1" i="1">
                            <a:latin typeface="Cambria Math" panose="02040503050406030204" pitchFamily="18" charset="0"/>
                          </a:rPr>
                          <m:t>𝟗𝟐</m:t>
                        </m:r>
                      </m:sub>
                      <m:sup>
                        <m:r>
                          <a:rPr lang="nl-NL" sz="900" b="1" i="1">
                            <a:latin typeface="Cambria Math" panose="02040503050406030204" pitchFamily="18" charset="0"/>
                          </a:rPr>
                          <m:t>𝟐𝟑𝟓</m:t>
                        </m:r>
                      </m:sup>
                      <m:e>
                        <m:r>
                          <a:rPr lang="nl-NL" sz="900" b="1" i="1">
                            <a:latin typeface="Cambria Math" panose="02040503050406030204" pitchFamily="18" charset="0"/>
                          </a:rPr>
                          <m:t>𝑼</m:t>
                        </m:r>
                      </m:e>
                    </m:sPre>
                  </m:oMath>
                </a14:m>
                <a:r>
                  <a:rPr lang="nl-NL" sz="900" dirty="0"/>
                  <a:t>-atoom een neutron opneemt wordt deze instabiel. De kern vervalt in twee dochterkernen en twee of drie neutronen. Dit wordt kernsplijting genoemd.</a:t>
                </a:r>
              </a:p>
              <a:p>
                <a:endParaRPr lang="nl-NL" sz="900" dirty="0"/>
              </a:p>
              <a:p>
                <a:r>
                  <a:rPr lang="nl-NL" sz="900" dirty="0"/>
                  <a:t>Als precies 1 neutron een nieuw </a:t>
                </a:r>
                <a14:m>
                  <m:oMath xmlns:m="http://schemas.openxmlformats.org/officeDocument/2006/math">
                    <m:sPre>
                      <m:sPrePr>
                        <m:ctrlPr>
                          <a:rPr lang="nl-NL" sz="900" i="1">
                            <a:latin typeface="Cambria Math" panose="02040503050406030204" pitchFamily="18" charset="0"/>
                          </a:rPr>
                        </m:ctrlPr>
                      </m:sPrePr>
                      <m:sub>
                        <m:r>
                          <a:rPr lang="nl-NL" sz="900" b="1" i="1">
                            <a:latin typeface="Cambria Math" panose="02040503050406030204" pitchFamily="18" charset="0"/>
                          </a:rPr>
                          <m:t>𝟗𝟐</m:t>
                        </m:r>
                      </m:sub>
                      <m:sup>
                        <m:r>
                          <a:rPr lang="nl-NL" sz="900" b="1" i="1">
                            <a:latin typeface="Cambria Math" panose="02040503050406030204" pitchFamily="18" charset="0"/>
                          </a:rPr>
                          <m:t>𝟐𝟑𝟓</m:t>
                        </m:r>
                      </m:sup>
                      <m:e>
                        <m:r>
                          <a:rPr lang="nl-NL" sz="900" b="1" i="1">
                            <a:latin typeface="Cambria Math" panose="02040503050406030204" pitchFamily="18" charset="0"/>
                          </a:rPr>
                          <m:t>𝑼</m:t>
                        </m:r>
                      </m:e>
                    </m:sPre>
                  </m:oMath>
                </a14:m>
                <a:r>
                  <a:rPr lang="nl-NL" sz="900" dirty="0"/>
                  <a:t>-atoom aansteekt, is er sprake een stabiele kettingreactie. </a:t>
                </a:r>
              </a:p>
              <a:p>
                <a:endParaRPr lang="nl-NL" sz="900" dirty="0"/>
              </a:p>
              <a:p>
                <a:r>
                  <a:rPr lang="nl-NL" sz="900" dirty="0"/>
                  <a:t>Bij elke splijting komt er energie vrij, gemiddeld 200 </a:t>
                </a:r>
                <a:r>
                  <a:rPr lang="nl-NL" sz="900" dirty="0" err="1"/>
                  <a:t>MeV</a:t>
                </a:r>
                <a:r>
                  <a:rPr lang="nl-NL" sz="900" dirty="0"/>
                  <a:t>.</a:t>
                </a:r>
              </a:p>
              <a:p>
                <a:endParaRPr lang="nl-NL" sz="900" dirty="0"/>
              </a:p>
              <a:p>
                <a:r>
                  <a:rPr lang="nl-NL" sz="900" dirty="0"/>
                  <a:t>Deze energie is gelijk aan het verschil in massa van het </a:t>
                </a:r>
                <a14:m>
                  <m:oMath xmlns:m="http://schemas.openxmlformats.org/officeDocument/2006/math">
                    <m:sPre>
                      <m:sPrePr>
                        <m:ctrlPr>
                          <a:rPr lang="nl-NL" sz="900" i="1">
                            <a:latin typeface="Cambria Math" panose="02040503050406030204" pitchFamily="18" charset="0"/>
                          </a:rPr>
                        </m:ctrlPr>
                      </m:sPrePr>
                      <m:sub>
                        <m:r>
                          <a:rPr lang="nl-NL" sz="900" b="1" i="1">
                            <a:latin typeface="Cambria Math" panose="02040503050406030204" pitchFamily="18" charset="0"/>
                          </a:rPr>
                          <m:t>𝟗𝟐</m:t>
                        </m:r>
                      </m:sub>
                      <m:sup>
                        <m:r>
                          <a:rPr lang="nl-NL" sz="900" b="1" i="1">
                            <a:latin typeface="Cambria Math" panose="02040503050406030204" pitchFamily="18" charset="0"/>
                          </a:rPr>
                          <m:t>𝟐𝟑𝟓</m:t>
                        </m:r>
                      </m:sup>
                      <m:e>
                        <m:r>
                          <a:rPr lang="nl-NL" sz="900" b="1" i="1">
                            <a:latin typeface="Cambria Math" panose="02040503050406030204" pitchFamily="18" charset="0"/>
                          </a:rPr>
                          <m:t>𝑼</m:t>
                        </m:r>
                      </m:e>
                    </m:sPre>
                  </m:oMath>
                </a14:m>
                <a:r>
                  <a:rPr lang="nl-NL" sz="900" dirty="0"/>
                  <a:t>-atoom en de som van de massa’s van de splijtingsproducten. De energie kan je berekenen via de bekende formule van Einstein: </a:t>
                </a:r>
              </a:p>
              <a:p>
                <a:endParaRPr lang="nl-NL" sz="900" i="1" dirty="0">
                  <a:latin typeface="Cambria Math" panose="02040503050406030204" pitchFamily="18" charset="0"/>
                </a:endParaRPr>
              </a:p>
              <a:p>
                <a:r>
                  <a:rPr lang="nl-NL" sz="1000" dirty="0"/>
                  <a:t>				</a:t>
                </a:r>
                <a14:m>
                  <m:oMath xmlns:m="http://schemas.openxmlformats.org/officeDocument/2006/math">
                    <m:r>
                      <m:rPr>
                        <m:sty m:val="p"/>
                      </m:rPr>
                      <a:rPr lang="el-GR" sz="1050" i="1">
                        <a:latin typeface="Cambria Math" panose="02040503050406030204" pitchFamily="18" charset="0"/>
                      </a:rPr>
                      <m:t>Δ</m:t>
                    </m:r>
                    <m:r>
                      <a:rPr lang="nl-NL" sz="1050" i="1">
                        <a:latin typeface="Cambria Math" panose="02040503050406030204" pitchFamily="18" charset="0"/>
                      </a:rPr>
                      <m:t>𝐸</m:t>
                    </m:r>
                    <m:r>
                      <a:rPr lang="nl-NL" sz="1050" i="1">
                        <a:latin typeface="Cambria Math" panose="02040503050406030204" pitchFamily="18" charset="0"/>
                      </a:rPr>
                      <m:t>=</m:t>
                    </m:r>
                    <m:r>
                      <m:rPr>
                        <m:sty m:val="p"/>
                      </m:rPr>
                      <a:rPr lang="el-GR" sz="1050" i="1">
                        <a:latin typeface="Cambria Math" panose="02040503050406030204" pitchFamily="18" charset="0"/>
                      </a:rPr>
                      <m:t>Δ</m:t>
                    </m:r>
                    <m:r>
                      <a:rPr lang="nl-NL" sz="1050" i="1">
                        <a:latin typeface="Cambria Math" panose="02040503050406030204" pitchFamily="18" charset="0"/>
                      </a:rPr>
                      <m:t>𝑚</m:t>
                    </m:r>
                    <m:r>
                      <a:rPr lang="nl-NL" sz="1050" i="1">
                        <a:latin typeface="Cambria Math" panose="02040503050406030204" pitchFamily="18" charset="0"/>
                      </a:rPr>
                      <m:t>∗</m:t>
                    </m:r>
                    <m:sSup>
                      <m:sSupPr>
                        <m:ctrlPr>
                          <a:rPr lang="nl-NL" sz="1050" i="1">
                            <a:latin typeface="Cambria Math" panose="02040503050406030204" pitchFamily="18" charset="0"/>
                          </a:rPr>
                        </m:ctrlPr>
                      </m:sSupPr>
                      <m:e>
                        <m:r>
                          <a:rPr lang="nl-NL" sz="1050" i="1">
                            <a:latin typeface="Cambria Math" panose="02040503050406030204" pitchFamily="18" charset="0"/>
                          </a:rPr>
                          <m:t>𝑐</m:t>
                        </m:r>
                      </m:e>
                      <m:sup>
                        <m:r>
                          <a:rPr lang="nl-NL" sz="1050" i="1">
                            <a:latin typeface="Cambria Math" panose="02040503050406030204" pitchFamily="18" charset="0"/>
                          </a:rPr>
                          <m:t>2</m:t>
                        </m:r>
                      </m:sup>
                    </m:sSup>
                  </m:oMath>
                </a14:m>
                <a:endParaRPr lang="nl-NL" sz="900" dirty="0"/>
              </a:p>
              <a:p>
                <a:endParaRPr lang="nl-NL" dirty="0"/>
              </a:p>
            </p:txBody>
          </p:sp>
        </mc:Choice>
        <mc:Fallback xmlns="">
          <p:sp>
            <p:nvSpPr>
              <p:cNvPr id="3" name="Tijdelijke aanduiding voor notities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nl-NL" dirty="0"/>
                  <a:t>Bij stabiele kernsplijting komt er continu energie vrij</a:t>
                </a:r>
              </a:p>
              <a:p>
                <a:pPr marL="0" marR="0" lvl="0" indent="0" defTabSz="171450" eaLnBrk="1" fontAlgn="auto" latinLnBrk="0" hangingPunct="1">
                  <a:lnSpc>
                    <a:spcPct val="117999"/>
                  </a:lnSpc>
                  <a:spcBef>
                    <a:spcPts val="0"/>
                  </a:spcBef>
                  <a:spcAft>
                    <a:spcPts val="0"/>
                  </a:spcAft>
                  <a:buClrTx/>
                  <a:buSzTx/>
                  <a:buFontTx/>
                  <a:buNone/>
                  <a:tabLst/>
                  <a:defRPr/>
                </a:pPr>
                <a:endParaRPr lang="nl-NL" dirty="0"/>
              </a:p>
              <a:p>
                <a:r>
                  <a:rPr lang="nl-NL" sz="900" dirty="0"/>
                  <a:t>Wanneer </a:t>
                </a:r>
                <a:r>
                  <a:rPr lang="nl-NL" sz="900" i="0">
                    <a:latin typeface="Cambria Math" panose="02040503050406030204" pitchFamily="18" charset="0"/>
                  </a:rPr>
                  <a:t>(</a:t>
                </a:r>
                <a:r>
                  <a:rPr lang="nl-NL" sz="900" b="1" i="0">
                    <a:latin typeface="Cambria Math" panose="02040503050406030204" pitchFamily="18" charset="0"/>
                  </a:rPr>
                  <a:t>_𝟗𝟐^𝟐𝟑𝟓)𝑼</a:t>
                </a:r>
                <a:r>
                  <a:rPr lang="nl-NL" sz="900" dirty="0"/>
                  <a:t>-atoom een neutron opneemt wordt deze instabiel. De kern vervalt in twee dochterkernen en twee of drie neutronen. Dit wordt kernsplijting genoemd.</a:t>
                </a:r>
              </a:p>
              <a:p>
                <a:endParaRPr lang="nl-NL" sz="900" dirty="0"/>
              </a:p>
              <a:p>
                <a:r>
                  <a:rPr lang="nl-NL" sz="900" dirty="0"/>
                  <a:t>Als precies 1 neutron een nieuw </a:t>
                </a:r>
                <a:r>
                  <a:rPr lang="nl-NL" sz="900" i="0">
                    <a:latin typeface="Cambria Math" panose="02040503050406030204" pitchFamily="18" charset="0"/>
                  </a:rPr>
                  <a:t>(</a:t>
                </a:r>
                <a:r>
                  <a:rPr lang="nl-NL" sz="900" b="1" i="0">
                    <a:latin typeface="Cambria Math" panose="02040503050406030204" pitchFamily="18" charset="0"/>
                  </a:rPr>
                  <a:t>_𝟗𝟐^𝟐𝟑𝟓)𝑼</a:t>
                </a:r>
                <a:r>
                  <a:rPr lang="nl-NL" sz="900" dirty="0"/>
                  <a:t>-atoom aansteekt, is er sprake een stabiele kettingreactie. </a:t>
                </a:r>
              </a:p>
              <a:p>
                <a:endParaRPr lang="nl-NL" sz="900" dirty="0"/>
              </a:p>
              <a:p>
                <a:r>
                  <a:rPr lang="nl-NL" sz="900" dirty="0"/>
                  <a:t>Bij elke splijting komt er energie vrij, gemiddeld 200 </a:t>
                </a:r>
                <a:r>
                  <a:rPr lang="nl-NL" sz="900" dirty="0" err="1"/>
                  <a:t>MeV</a:t>
                </a:r>
                <a:r>
                  <a:rPr lang="nl-NL" sz="900" dirty="0"/>
                  <a:t>.</a:t>
                </a:r>
              </a:p>
              <a:p>
                <a:endParaRPr lang="nl-NL" sz="900" dirty="0"/>
              </a:p>
              <a:p>
                <a:r>
                  <a:rPr lang="nl-NL" sz="900" dirty="0"/>
                  <a:t>Deze energie is gelijk aan het verschil in massa van het </a:t>
                </a:r>
                <a:r>
                  <a:rPr lang="nl-NL" sz="900" i="0">
                    <a:latin typeface="Cambria Math" panose="02040503050406030204" pitchFamily="18" charset="0"/>
                  </a:rPr>
                  <a:t>(</a:t>
                </a:r>
                <a:r>
                  <a:rPr lang="nl-NL" sz="900" b="1" i="0">
                    <a:latin typeface="Cambria Math" panose="02040503050406030204" pitchFamily="18" charset="0"/>
                  </a:rPr>
                  <a:t>_𝟗𝟐^𝟐𝟑𝟓)𝑼</a:t>
                </a:r>
                <a:r>
                  <a:rPr lang="nl-NL" sz="900" dirty="0"/>
                  <a:t>-atoom en de som van de massa’s van de splijtingsproducten. De energie kan je berekenen via de bekende formule van Einstein: </a:t>
                </a:r>
              </a:p>
              <a:p>
                <a:endParaRPr lang="nl-NL" sz="900" i="1" dirty="0">
                  <a:latin typeface="Cambria Math" panose="02040503050406030204" pitchFamily="18" charset="0"/>
                </a:endParaRPr>
              </a:p>
              <a:p>
                <a:r>
                  <a:rPr lang="nl-NL" sz="1000" dirty="0"/>
                  <a:t>				</a:t>
                </a:r>
                <a:r>
                  <a:rPr lang="el-GR" sz="1050" i="0">
                    <a:latin typeface="Cambria Math" panose="02040503050406030204" pitchFamily="18" charset="0"/>
                  </a:rPr>
                  <a:t>Δ</a:t>
                </a:r>
                <a:r>
                  <a:rPr lang="nl-NL" sz="1050" i="0">
                    <a:latin typeface="Cambria Math" panose="02040503050406030204" pitchFamily="18" charset="0"/>
                  </a:rPr>
                  <a:t>𝐸=</a:t>
                </a:r>
                <a:r>
                  <a:rPr lang="el-GR" sz="1050" i="0">
                    <a:latin typeface="Cambria Math" panose="02040503050406030204" pitchFamily="18" charset="0"/>
                  </a:rPr>
                  <a:t>Δ</a:t>
                </a:r>
                <a:r>
                  <a:rPr lang="nl-NL" sz="1050" i="0">
                    <a:latin typeface="Cambria Math" panose="02040503050406030204" pitchFamily="18" charset="0"/>
                  </a:rPr>
                  <a:t>𝑚∗𝑐^2</a:t>
                </a:r>
                <a:endParaRPr lang="nl-NL" sz="900" dirty="0"/>
              </a:p>
              <a:p>
                <a:endParaRPr lang="nl-NL" dirty="0"/>
              </a:p>
            </p:txBody>
          </p:sp>
        </mc:Fallback>
      </mc:AlternateContent>
    </p:spTree>
    <p:extLst>
      <p:ext uri="{BB962C8B-B14F-4D97-AF65-F5344CB8AC3E}">
        <p14:creationId xmlns:p14="http://schemas.microsoft.com/office/powerpoint/2010/main" val="4197871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4_Main Slide 01">
    <p:spTree>
      <p:nvGrpSpPr>
        <p:cNvPr id="1" name=""/>
        <p:cNvGrpSpPr/>
        <p:nvPr/>
      </p:nvGrpSpPr>
      <p:grpSpPr>
        <a:xfrm>
          <a:off x="0" y="0"/>
          <a:ext cx="0" cy="0"/>
          <a:chOff x="0" y="0"/>
          <a:chExt cx="0" cy="0"/>
        </a:xfrm>
      </p:grpSpPr>
      <p:pic>
        <p:nvPicPr>
          <p:cNvPr id="3" name="Onlinemedia 2" descr="NRG-animatedLogo - Main 1920 x 1080 ProRes-.mp4">
            <a:hlinkClick r:id="" action="ppaction://media"/>
            <a:extLst>
              <a:ext uri="{FF2B5EF4-FFF2-40B4-BE49-F238E27FC236}">
                <a16:creationId xmlns:a16="http://schemas.microsoft.com/office/drawing/2014/main" id="{50F07146-2AEB-1F49-ACCF-FA322ED34AD1}"/>
              </a:ext>
            </a:extLst>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srcRect b="3947"/>
          <a:stretch/>
        </p:blipFill>
        <p:spPr>
          <a:xfrm>
            <a:off x="833717" y="-65974"/>
            <a:ext cx="7476564" cy="4039580"/>
          </a:xfrm>
          <a:prstGeom prst="rect">
            <a:avLst/>
          </a:prstGeom>
        </p:spPr>
      </p:pic>
      <p:pic>
        <p:nvPicPr>
          <p:cNvPr id="6" name="Afbeelding 5" descr="Afbeelding met tekst, teken&#10;&#10;Automatisch gegenereerde beschrijving">
            <a:extLst>
              <a:ext uri="{FF2B5EF4-FFF2-40B4-BE49-F238E27FC236}">
                <a16:creationId xmlns:a16="http://schemas.microsoft.com/office/drawing/2014/main" id="{BB522AC7-62F8-465B-AF74-2B13DBF7CCC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37279" y="4054288"/>
            <a:ext cx="4269441" cy="877624"/>
          </a:xfrm>
          <a:prstGeom prst="rect">
            <a:avLst/>
          </a:prstGeom>
        </p:spPr>
      </p:pic>
    </p:spTree>
    <p:extLst>
      <p:ext uri="{BB962C8B-B14F-4D97-AF65-F5344CB8AC3E}">
        <p14:creationId xmlns:p14="http://schemas.microsoft.com/office/powerpoint/2010/main" val="28121352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3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8_Blank Slide">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9432943F-3941-9A45-9C64-6B14EDCA82D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50787" y="4160262"/>
            <a:ext cx="865360" cy="872951"/>
          </a:xfrm>
          <a:prstGeom prst="rect">
            <a:avLst/>
          </a:prstGeom>
        </p:spPr>
      </p:pic>
      <p:sp>
        <p:nvSpPr>
          <p:cNvPr id="3" name="Rechthoek 2">
            <a:extLst>
              <a:ext uri="{FF2B5EF4-FFF2-40B4-BE49-F238E27FC236}">
                <a16:creationId xmlns:a16="http://schemas.microsoft.com/office/drawing/2014/main" id="{2DA4FBE5-30C6-454D-BBED-7B1CC87ADA26}"/>
              </a:ext>
            </a:extLst>
          </p:cNvPr>
          <p:cNvSpPr/>
          <p:nvPr userDrawn="1"/>
        </p:nvSpPr>
        <p:spPr>
          <a:xfrm>
            <a:off x="0" y="0"/>
            <a:ext cx="4509179" cy="514350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3" name="Afbeelding 12">
            <a:extLst>
              <a:ext uri="{FF2B5EF4-FFF2-40B4-BE49-F238E27FC236}">
                <a16:creationId xmlns:a16="http://schemas.microsoft.com/office/drawing/2014/main" id="{1EC5F892-EEC4-694D-8A67-F26A6D167B7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263221" y="0"/>
            <a:ext cx="7772400" cy="5143500"/>
          </a:xfrm>
          <a:prstGeom prst="rect">
            <a:avLst/>
          </a:prstGeom>
          <a:noFill/>
        </p:spPr>
      </p:pic>
      <p:sp>
        <p:nvSpPr>
          <p:cNvPr id="5" name="Title 1">
            <a:extLst>
              <a:ext uri="{FF2B5EF4-FFF2-40B4-BE49-F238E27FC236}">
                <a16:creationId xmlns:a16="http://schemas.microsoft.com/office/drawing/2014/main" id="{3FC610BA-9C8F-F84A-8194-44428F4160F5}"/>
              </a:ext>
            </a:extLst>
          </p:cNvPr>
          <p:cNvSpPr txBox="1">
            <a:spLocks noGrp="1"/>
          </p:cNvSpPr>
          <p:nvPr>
            <p:ph type="body" sz="quarter" idx="15"/>
          </p:nvPr>
        </p:nvSpPr>
        <p:spPr>
          <a:xfrm>
            <a:off x="5048451" y="1195693"/>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Tekststijl van het model bewerken</a:t>
            </a:r>
          </a:p>
        </p:txBody>
      </p:sp>
      <p:sp>
        <p:nvSpPr>
          <p:cNvPr id="6" name="Title 2">
            <a:extLst>
              <a:ext uri="{FF2B5EF4-FFF2-40B4-BE49-F238E27FC236}">
                <a16:creationId xmlns:a16="http://schemas.microsoft.com/office/drawing/2014/main" id="{7DD5FFA3-1F84-6F44-8D6B-B489CC06FFA3}"/>
              </a:ext>
            </a:extLst>
          </p:cNvPr>
          <p:cNvSpPr txBox="1">
            <a:spLocks noGrp="1"/>
          </p:cNvSpPr>
          <p:nvPr>
            <p:ph type="body" sz="quarter" idx="16"/>
          </p:nvPr>
        </p:nvSpPr>
        <p:spPr>
          <a:xfrm>
            <a:off x="5048451" y="1743380"/>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Tekststijl van het model bewerken</a:t>
            </a:r>
          </a:p>
        </p:txBody>
      </p:sp>
      <p:sp>
        <p:nvSpPr>
          <p:cNvPr id="7" name="Title 3">
            <a:extLst>
              <a:ext uri="{FF2B5EF4-FFF2-40B4-BE49-F238E27FC236}">
                <a16:creationId xmlns:a16="http://schemas.microsoft.com/office/drawing/2014/main" id="{3FAEA642-51BB-AB46-89D1-C67DC070CE9C}"/>
              </a:ext>
            </a:extLst>
          </p:cNvPr>
          <p:cNvSpPr txBox="1">
            <a:spLocks noGrp="1"/>
          </p:cNvSpPr>
          <p:nvPr>
            <p:ph type="body" sz="quarter" idx="17"/>
          </p:nvPr>
        </p:nvSpPr>
        <p:spPr>
          <a:xfrm>
            <a:off x="5048451" y="2291068"/>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Tekststijl van het model bewerken</a:t>
            </a:r>
          </a:p>
        </p:txBody>
      </p:sp>
      <p:sp>
        <p:nvSpPr>
          <p:cNvPr id="8" name="Title 4">
            <a:extLst>
              <a:ext uri="{FF2B5EF4-FFF2-40B4-BE49-F238E27FC236}">
                <a16:creationId xmlns:a16="http://schemas.microsoft.com/office/drawing/2014/main" id="{8F529FA6-C12C-3B4E-836E-F4B7CD3020FB}"/>
              </a:ext>
            </a:extLst>
          </p:cNvPr>
          <p:cNvSpPr txBox="1">
            <a:spLocks noGrp="1"/>
          </p:cNvSpPr>
          <p:nvPr>
            <p:ph type="body" sz="quarter" idx="18"/>
          </p:nvPr>
        </p:nvSpPr>
        <p:spPr>
          <a:xfrm>
            <a:off x="5048451" y="2838755"/>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Tekststijl van het model bewerken</a:t>
            </a:r>
          </a:p>
        </p:txBody>
      </p:sp>
      <p:sp>
        <p:nvSpPr>
          <p:cNvPr id="9" name="Title 5">
            <a:extLst>
              <a:ext uri="{FF2B5EF4-FFF2-40B4-BE49-F238E27FC236}">
                <a16:creationId xmlns:a16="http://schemas.microsoft.com/office/drawing/2014/main" id="{F8333BDB-EFD3-A24A-BD73-B9A8608744F1}"/>
              </a:ext>
            </a:extLst>
          </p:cNvPr>
          <p:cNvSpPr txBox="1">
            <a:spLocks noGrp="1"/>
          </p:cNvSpPr>
          <p:nvPr>
            <p:ph type="body" sz="quarter" idx="19"/>
          </p:nvPr>
        </p:nvSpPr>
        <p:spPr>
          <a:xfrm>
            <a:off x="5048451" y="3386442"/>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Tekststijl van het model bewerken</a:t>
            </a:r>
          </a:p>
        </p:txBody>
      </p:sp>
      <p:sp>
        <p:nvSpPr>
          <p:cNvPr id="10" name="Title">
            <a:extLst>
              <a:ext uri="{FF2B5EF4-FFF2-40B4-BE49-F238E27FC236}">
                <a16:creationId xmlns:a16="http://schemas.microsoft.com/office/drawing/2014/main" id="{965C5CDA-516D-B942-9AF0-286142135423}"/>
              </a:ext>
            </a:extLst>
          </p:cNvPr>
          <p:cNvSpPr txBox="1">
            <a:spLocks noGrp="1"/>
          </p:cNvSpPr>
          <p:nvPr>
            <p:ph type="body" sz="quarter" idx="20" hasCustomPrompt="1"/>
          </p:nvPr>
        </p:nvSpPr>
        <p:spPr>
          <a:xfrm>
            <a:off x="739727" y="949553"/>
            <a:ext cx="3502760" cy="553998"/>
          </a:xfrm>
          <a:prstGeom prst="rect">
            <a:avLst/>
          </a:prstGeom>
        </p:spPr>
        <p:txBody>
          <a:bodyPr wrap="square" lIns="0" tIns="0" rIns="0" bIns="0">
            <a:spAutoFit/>
          </a:bodyPr>
          <a:lstStyle>
            <a:lvl1pPr algn="l">
              <a:lnSpc>
                <a:spcPct val="100000"/>
              </a:lnSpc>
              <a:defRPr sz="36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Index</a:t>
            </a:r>
            <a:endParaRPr dirty="0"/>
          </a:p>
        </p:txBody>
      </p:sp>
    </p:spTree>
    <p:extLst>
      <p:ext uri="{BB962C8B-B14F-4D97-AF65-F5344CB8AC3E}">
        <p14:creationId xmlns:p14="http://schemas.microsoft.com/office/powerpoint/2010/main" val="196704267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2">
    <p:spTree>
      <p:nvGrpSpPr>
        <p:cNvPr id="1" name=""/>
        <p:cNvGrpSpPr/>
        <p:nvPr/>
      </p:nvGrpSpPr>
      <p:grpSpPr>
        <a:xfrm>
          <a:off x="0" y="0"/>
          <a:ext cx="0" cy="0"/>
          <a:chOff x="0" y="0"/>
          <a:chExt cx="0" cy="0"/>
        </a:xfrm>
      </p:grpSpPr>
      <p:sp>
        <p:nvSpPr>
          <p:cNvPr id="12" name="Image Replace">
            <a:extLst>
              <a:ext uri="{FF2B5EF4-FFF2-40B4-BE49-F238E27FC236}">
                <a16:creationId xmlns:a16="http://schemas.microsoft.com/office/drawing/2014/main" id="{269A7DAB-D2F5-4E2F-93A4-275179CEEA47}"/>
              </a:ext>
            </a:extLst>
          </p:cNvPr>
          <p:cNvSpPr>
            <a:spLocks noGrp="1"/>
          </p:cNvSpPr>
          <p:nvPr>
            <p:ph type="pic" sz="quarter" idx="20" hasCustomPrompt="1"/>
          </p:nvPr>
        </p:nvSpPr>
        <p:spPr>
          <a:xfrm>
            <a:off x="0" y="0"/>
            <a:ext cx="7639050" cy="5143500"/>
          </a:xfrm>
          <a:custGeom>
            <a:avLst/>
            <a:gdLst>
              <a:gd name="connsiteX0" fmla="*/ 0 w 23368000"/>
              <a:gd name="connsiteY0" fmla="*/ 0 h 12700000"/>
              <a:gd name="connsiteX1" fmla="*/ 23368000 w 23368000"/>
              <a:gd name="connsiteY1" fmla="*/ 0 h 12700000"/>
              <a:gd name="connsiteX2" fmla="*/ 23368000 w 23368000"/>
              <a:gd name="connsiteY2" fmla="*/ 12700000 h 12700000"/>
              <a:gd name="connsiteX3" fmla="*/ 0 w 23368000"/>
              <a:gd name="connsiteY3" fmla="*/ 12700000 h 12700000"/>
            </a:gdLst>
            <a:ahLst/>
            <a:cxnLst>
              <a:cxn ang="0">
                <a:pos x="connsiteX0" y="connsiteY0"/>
              </a:cxn>
              <a:cxn ang="0">
                <a:pos x="connsiteX1" y="connsiteY1"/>
              </a:cxn>
              <a:cxn ang="0">
                <a:pos x="connsiteX2" y="connsiteY2"/>
              </a:cxn>
              <a:cxn ang="0">
                <a:pos x="connsiteX3" y="connsiteY3"/>
              </a:cxn>
            </a:cxnLst>
            <a:rect l="l" t="t" r="r" b="b"/>
            <a:pathLst>
              <a:path w="23368000" h="12700000">
                <a:moveTo>
                  <a:pt x="0" y="0"/>
                </a:moveTo>
                <a:lnTo>
                  <a:pt x="23368000" y="0"/>
                </a:lnTo>
                <a:lnTo>
                  <a:pt x="23368000" y="12700000"/>
                </a:lnTo>
                <a:lnTo>
                  <a:pt x="0" y="12700000"/>
                </a:lnTo>
                <a:close/>
              </a:path>
            </a:pathLst>
          </a:custGeom>
          <a:solidFill>
            <a:schemeClr val="tx1"/>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750" b="1" baseline="0">
                <a:solidFill>
                  <a:schemeClr val="bg1"/>
                </a:solidFill>
              </a:defRPr>
            </a:lvl1pPr>
          </a:lstStyle>
          <a:p>
            <a:r>
              <a:rPr lang="en-US"/>
              <a:t>IMAGE REPLACE</a:t>
            </a:r>
          </a:p>
        </p:txBody>
      </p:sp>
      <p:sp>
        <p:nvSpPr>
          <p:cNvPr id="5" name="Title">
            <a:extLst>
              <a:ext uri="{FF2B5EF4-FFF2-40B4-BE49-F238E27FC236}">
                <a16:creationId xmlns:a16="http://schemas.microsoft.com/office/drawing/2014/main" id="{79DA6B5D-24F7-D243-93FC-ADF517F5AAB1}"/>
              </a:ext>
            </a:extLst>
          </p:cNvPr>
          <p:cNvSpPr txBox="1">
            <a:spLocks noGrp="1"/>
          </p:cNvSpPr>
          <p:nvPr>
            <p:ph type="body" sz="quarter" idx="14" hasCustomPrompt="1"/>
          </p:nvPr>
        </p:nvSpPr>
        <p:spPr>
          <a:xfrm>
            <a:off x="527051" y="1185376"/>
            <a:ext cx="5664199" cy="1246495"/>
          </a:xfrm>
          <a:prstGeom prst="rect">
            <a:avLst/>
          </a:prstGeom>
        </p:spPr>
        <p:txBody>
          <a:bodyPr wrap="square" lIns="0" tIns="0" rIns="0" bIns="0">
            <a:spAutoFit/>
          </a:bodyPr>
          <a:lstStyle>
            <a:lvl1pPr algn="l">
              <a:lnSpc>
                <a:spcPct val="90000"/>
              </a:lnSpc>
              <a:defRPr sz="3000" b="1" i="0">
                <a:solidFill>
                  <a:schemeClr val="bg1"/>
                </a:solidFill>
                <a:effectLst>
                  <a:outerShdw blurRad="50800" dist="38100" dir="2700000" algn="tl" rotWithShape="0">
                    <a:prstClr val="black">
                      <a:alpha val="40000"/>
                    </a:prstClr>
                  </a:outerShdw>
                </a:effectLst>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Quotes go here </a:t>
            </a:r>
            <a:br>
              <a:rPr lang="en-US" dirty="0"/>
            </a:br>
            <a:r>
              <a:rPr lang="en-US" dirty="0"/>
              <a:t>in Arial Bold </a:t>
            </a:r>
            <a:br>
              <a:rPr lang="en-US" dirty="0"/>
            </a:br>
            <a:r>
              <a:rPr lang="en-US" dirty="0"/>
              <a:t>maximum of 5 lines</a:t>
            </a:r>
          </a:p>
        </p:txBody>
      </p:sp>
      <p:sp>
        <p:nvSpPr>
          <p:cNvPr id="7" name="Title">
            <a:extLst>
              <a:ext uri="{FF2B5EF4-FFF2-40B4-BE49-F238E27FC236}">
                <a16:creationId xmlns:a16="http://schemas.microsoft.com/office/drawing/2014/main" id="{6946AF0C-6A43-B745-BCB9-A9C1620CFD33}"/>
              </a:ext>
            </a:extLst>
          </p:cNvPr>
          <p:cNvSpPr txBox="1">
            <a:spLocks noGrp="1"/>
          </p:cNvSpPr>
          <p:nvPr>
            <p:ph type="body" sz="quarter" idx="21" hasCustomPrompt="1"/>
          </p:nvPr>
        </p:nvSpPr>
        <p:spPr>
          <a:xfrm>
            <a:off x="527051" y="3372951"/>
            <a:ext cx="5664199" cy="138499"/>
          </a:xfrm>
          <a:prstGeom prst="rect">
            <a:avLst/>
          </a:prstGeom>
        </p:spPr>
        <p:txBody>
          <a:bodyPr wrap="square" lIns="0" tIns="0" rIns="0" bIns="0">
            <a:spAutoFit/>
          </a:bodyPr>
          <a:lstStyle>
            <a:lvl1pPr algn="l">
              <a:lnSpc>
                <a:spcPct val="90000"/>
              </a:lnSpc>
              <a:defRPr sz="1000" b="1" i="0">
                <a:solidFill>
                  <a:srgbClr val="F7F9FF"/>
                </a:solidFill>
                <a:effectLst>
                  <a:outerShdw blurRad="50800" dist="38100" dir="2700000" algn="tl" rotWithShape="0">
                    <a:prstClr val="black">
                      <a:alpha val="40000"/>
                    </a:prstClr>
                  </a:outerShdw>
                </a:effectLst>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&lt; name &gt;</a:t>
            </a:r>
          </a:p>
        </p:txBody>
      </p:sp>
      <p:pic>
        <p:nvPicPr>
          <p:cNvPr id="6" name="Afbeelding 5">
            <a:extLst>
              <a:ext uri="{FF2B5EF4-FFF2-40B4-BE49-F238E27FC236}">
                <a16:creationId xmlns:a16="http://schemas.microsoft.com/office/drawing/2014/main" id="{35F1882D-2BA4-F547-98FD-515598C267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50787" y="4160262"/>
            <a:ext cx="865360" cy="872951"/>
          </a:xfrm>
          <a:prstGeom prst="rect">
            <a:avLst/>
          </a:prstGeom>
        </p:spPr>
      </p:pic>
    </p:spTree>
    <p:extLst>
      <p:ext uri="{BB962C8B-B14F-4D97-AF65-F5344CB8AC3E}">
        <p14:creationId xmlns:p14="http://schemas.microsoft.com/office/powerpoint/2010/main" val="975348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6_2">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496250D-B340-954A-88F1-34AAC799FF70}"/>
              </a:ext>
            </a:extLst>
          </p:cNvPr>
          <p:cNvSpPr/>
          <p:nvPr userDrawn="1"/>
        </p:nvSpPr>
        <p:spPr>
          <a:xfrm>
            <a:off x="0" y="0"/>
            <a:ext cx="7645021" cy="514350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Afbeelding 7">
            <a:extLst>
              <a:ext uri="{FF2B5EF4-FFF2-40B4-BE49-F238E27FC236}">
                <a16:creationId xmlns:a16="http://schemas.microsoft.com/office/drawing/2014/main" id="{463F6D32-28DD-B04E-9DE2-E2F947B483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379" y="0"/>
            <a:ext cx="7772400" cy="5143500"/>
          </a:xfrm>
          <a:prstGeom prst="rect">
            <a:avLst/>
          </a:prstGeom>
          <a:noFill/>
        </p:spPr>
      </p:pic>
      <p:pic>
        <p:nvPicPr>
          <p:cNvPr id="10" name="Afbeelding 9">
            <a:extLst>
              <a:ext uri="{FF2B5EF4-FFF2-40B4-BE49-F238E27FC236}">
                <a16:creationId xmlns:a16="http://schemas.microsoft.com/office/drawing/2014/main" id="{A5CFFC7C-364A-B143-994B-DA30A548FC9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950787" y="4160262"/>
            <a:ext cx="865360" cy="872951"/>
          </a:xfrm>
          <a:prstGeom prst="rect">
            <a:avLst/>
          </a:prstGeom>
        </p:spPr>
      </p:pic>
      <p:sp>
        <p:nvSpPr>
          <p:cNvPr id="7" name="Title">
            <a:extLst>
              <a:ext uri="{FF2B5EF4-FFF2-40B4-BE49-F238E27FC236}">
                <a16:creationId xmlns:a16="http://schemas.microsoft.com/office/drawing/2014/main" id="{59A2A630-BF9B-CE4D-B348-F9EA67B3F01B}"/>
              </a:ext>
            </a:extLst>
          </p:cNvPr>
          <p:cNvSpPr txBox="1">
            <a:spLocks noGrp="1"/>
          </p:cNvSpPr>
          <p:nvPr>
            <p:ph type="body" sz="quarter" idx="14" hasCustomPrompt="1"/>
          </p:nvPr>
        </p:nvSpPr>
        <p:spPr>
          <a:xfrm>
            <a:off x="527051" y="1185376"/>
            <a:ext cx="5664199" cy="1246495"/>
          </a:xfrm>
          <a:prstGeom prst="rect">
            <a:avLst/>
          </a:prstGeom>
        </p:spPr>
        <p:txBody>
          <a:bodyPr wrap="square" lIns="0" tIns="0" rIns="0" bIns="0">
            <a:spAutoFit/>
          </a:bodyPr>
          <a:lstStyle>
            <a:lvl1pPr algn="l">
              <a:lnSpc>
                <a:spcPct val="90000"/>
              </a:lnSpc>
              <a:defRPr sz="3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Quotes go here </a:t>
            </a:r>
            <a:br>
              <a:rPr lang="en-US" dirty="0"/>
            </a:br>
            <a:r>
              <a:rPr lang="en-US" dirty="0"/>
              <a:t>in Arial Bold </a:t>
            </a:r>
            <a:br>
              <a:rPr lang="en-US" dirty="0"/>
            </a:br>
            <a:r>
              <a:rPr lang="en-US" dirty="0"/>
              <a:t>maximum of 5 lines</a:t>
            </a:r>
          </a:p>
        </p:txBody>
      </p:sp>
      <p:sp>
        <p:nvSpPr>
          <p:cNvPr id="9" name="Title">
            <a:extLst>
              <a:ext uri="{FF2B5EF4-FFF2-40B4-BE49-F238E27FC236}">
                <a16:creationId xmlns:a16="http://schemas.microsoft.com/office/drawing/2014/main" id="{78C8B646-F989-AF4E-A111-6DEC046546EC}"/>
              </a:ext>
            </a:extLst>
          </p:cNvPr>
          <p:cNvSpPr txBox="1">
            <a:spLocks noGrp="1"/>
          </p:cNvSpPr>
          <p:nvPr>
            <p:ph type="body" sz="quarter" idx="21" hasCustomPrompt="1"/>
          </p:nvPr>
        </p:nvSpPr>
        <p:spPr>
          <a:xfrm>
            <a:off x="527051" y="3372951"/>
            <a:ext cx="5664199" cy="138499"/>
          </a:xfrm>
          <a:prstGeom prst="rect">
            <a:avLst/>
          </a:prstGeom>
        </p:spPr>
        <p:txBody>
          <a:bodyPr wrap="square" lIns="0" tIns="0" rIns="0" bIns="0">
            <a:spAutoFit/>
          </a:bodyPr>
          <a:lstStyle>
            <a:lvl1pPr algn="l">
              <a:lnSpc>
                <a:spcPct val="90000"/>
              </a:lnSpc>
              <a:defRPr sz="1000" b="1" i="0">
                <a:solidFill>
                  <a:srgbClr val="F7F9FF"/>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&lt; name &gt;</a:t>
            </a:r>
          </a:p>
        </p:txBody>
      </p:sp>
    </p:spTree>
    <p:extLst>
      <p:ext uri="{BB962C8B-B14F-4D97-AF65-F5344CB8AC3E}">
        <p14:creationId xmlns:p14="http://schemas.microsoft.com/office/powerpoint/2010/main" val="38358359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5_Blank Slide">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B13F88A2-55B3-7747-B593-16836E3B4002}"/>
              </a:ext>
            </a:extLst>
          </p:cNvPr>
          <p:cNvSpPr>
            <a:spLocks noGrp="1"/>
          </p:cNvSpPr>
          <p:nvPr>
            <p:ph type="body" sz="quarter" idx="21" hasCustomPrompt="1"/>
          </p:nvPr>
        </p:nvSpPr>
        <p:spPr>
          <a:xfrm>
            <a:off x="739727" y="460051"/>
            <a:ext cx="7637615" cy="766773"/>
          </a:xfrm>
          <a:prstGeom prst="rect">
            <a:avLst/>
          </a:prstGeom>
        </p:spPr>
        <p:txBody>
          <a:bodyPr lIns="0" tIns="0" rIns="0" bIns="0"/>
          <a:lstStyle>
            <a:lvl1pPr marL="0" marR="0" indent="0" algn="l" defTabSz="309555"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4" name="Title">
            <a:extLst>
              <a:ext uri="{FF2B5EF4-FFF2-40B4-BE49-F238E27FC236}">
                <a16:creationId xmlns:a16="http://schemas.microsoft.com/office/drawing/2014/main" id="{0ECB20EF-1753-9548-B6E4-B70A59F5AF87}"/>
              </a:ext>
            </a:extLst>
          </p:cNvPr>
          <p:cNvSpPr txBox="1">
            <a:spLocks noGrp="1"/>
          </p:cNvSpPr>
          <p:nvPr>
            <p:ph type="body" sz="quarter" idx="24" hasCustomPrompt="1"/>
          </p:nvPr>
        </p:nvSpPr>
        <p:spPr>
          <a:xfrm>
            <a:off x="739728" y="4930349"/>
            <a:ext cx="7637614"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5" name="Text Placeholder 10">
            <a:extLst>
              <a:ext uri="{FF2B5EF4-FFF2-40B4-BE49-F238E27FC236}">
                <a16:creationId xmlns:a16="http://schemas.microsoft.com/office/drawing/2014/main" id="{D855459E-B885-E840-B075-471E2B6234A5}"/>
              </a:ext>
            </a:extLst>
          </p:cNvPr>
          <p:cNvSpPr>
            <a:spLocks noGrp="1"/>
          </p:cNvSpPr>
          <p:nvPr>
            <p:ph type="body" sz="quarter" idx="25" hasCustomPrompt="1"/>
          </p:nvPr>
        </p:nvSpPr>
        <p:spPr>
          <a:xfrm>
            <a:off x="739727" y="1354559"/>
            <a:ext cx="7637615" cy="473764"/>
          </a:xfrm>
          <a:prstGeom prst="rect">
            <a:avLst/>
          </a:prstGeom>
        </p:spPr>
        <p:txBody>
          <a:bodyPr lIns="0" tIns="0" rIns="0" bIns="0"/>
          <a:lstStyle>
            <a:lvl1pPr marL="0" marR="0" indent="0" algn="l" defTabSz="309555"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6" name="Text Placeholder 10">
            <a:extLst>
              <a:ext uri="{FF2B5EF4-FFF2-40B4-BE49-F238E27FC236}">
                <a16:creationId xmlns:a16="http://schemas.microsoft.com/office/drawing/2014/main" id="{13B8FED9-01A4-2E42-AD23-4DE59D067DE2}"/>
              </a:ext>
            </a:extLst>
          </p:cNvPr>
          <p:cNvSpPr>
            <a:spLocks noGrp="1"/>
          </p:cNvSpPr>
          <p:nvPr>
            <p:ph type="body" sz="quarter" idx="23" hasCustomPrompt="1"/>
          </p:nvPr>
        </p:nvSpPr>
        <p:spPr>
          <a:xfrm>
            <a:off x="739727" y="2092340"/>
            <a:ext cx="7637615" cy="2258746"/>
          </a:xfrm>
          <a:prstGeom prst="rect">
            <a:avLst/>
          </a:prstGeom>
        </p:spPr>
        <p:txBody>
          <a:bodyPr lIns="0" tIns="0" rIns="0" bIns="0"/>
          <a:lstStyle>
            <a:lvl1pPr marL="0" marR="0" indent="0" algn="l" defTabSz="309555"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55"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sp>
        <p:nvSpPr>
          <p:cNvPr id="8" name="Title">
            <a:extLst>
              <a:ext uri="{FF2B5EF4-FFF2-40B4-BE49-F238E27FC236}">
                <a16:creationId xmlns:a16="http://schemas.microsoft.com/office/drawing/2014/main" id="{07118314-3EDE-8C41-A796-07FCF01A8C3D}"/>
              </a:ext>
            </a:extLst>
          </p:cNvPr>
          <p:cNvSpPr txBox="1">
            <a:spLocks noGrp="1"/>
          </p:cNvSpPr>
          <p:nvPr>
            <p:ph type="body" sz="quarter" idx="26" hasCustomPrompt="1"/>
          </p:nvPr>
        </p:nvSpPr>
        <p:spPr>
          <a:xfrm>
            <a:off x="739727" y="77811"/>
            <a:ext cx="7637615"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4" name="Rechte verbindingslijn 3">
            <a:extLst>
              <a:ext uri="{FF2B5EF4-FFF2-40B4-BE49-F238E27FC236}">
                <a16:creationId xmlns:a16="http://schemas.microsoft.com/office/drawing/2014/main" id="{BC13063B-03DF-2245-B9C6-5EE8DC406DC0}"/>
              </a:ext>
            </a:extLst>
          </p:cNvPr>
          <p:cNvCxnSpPr>
            <a:cxnSpLocks/>
          </p:cNvCxnSpPr>
          <p:nvPr userDrawn="1"/>
        </p:nvCxnSpPr>
        <p:spPr>
          <a:xfrm>
            <a:off x="739726" y="223365"/>
            <a:ext cx="8404274"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0" name="Afbeelding 262"/>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151972" y="4140418"/>
            <a:ext cx="992029" cy="1000601"/>
          </a:xfrm>
          <a:prstGeom prst="rect">
            <a:avLst/>
          </a:prstGeom>
          <a:noFill/>
          <a:ln>
            <a:noFill/>
          </a:ln>
        </p:spPr>
      </p:pic>
    </p:spTree>
    <p:extLst>
      <p:ext uri="{BB962C8B-B14F-4D97-AF65-F5344CB8AC3E}">
        <p14:creationId xmlns:p14="http://schemas.microsoft.com/office/powerpoint/2010/main" val="1520078211"/>
      </p:ext>
    </p:extLst>
  </p:cSld>
  <p:clrMapOvr>
    <a:masterClrMapping/>
  </p:clrMapOvr>
  <p:transition spd="slow">
    <p:push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6_Blank Slide">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B13F88A2-55B3-7747-B593-16836E3B4002}"/>
              </a:ext>
            </a:extLst>
          </p:cNvPr>
          <p:cNvSpPr>
            <a:spLocks noGrp="1"/>
          </p:cNvSpPr>
          <p:nvPr>
            <p:ph type="body" sz="quarter" idx="21" hasCustomPrompt="1"/>
          </p:nvPr>
        </p:nvSpPr>
        <p:spPr>
          <a:xfrm>
            <a:off x="739727" y="460051"/>
            <a:ext cx="7637615" cy="766773"/>
          </a:xfrm>
          <a:prstGeom prst="rect">
            <a:avLst/>
          </a:prstGeom>
        </p:spPr>
        <p:txBody>
          <a:bodyPr lIns="0" tIns="0" rIns="0" bIns="0"/>
          <a:lstStyle>
            <a:lvl1pPr marL="0" marR="0" indent="0" algn="l" defTabSz="309555"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4" name="Title">
            <a:extLst>
              <a:ext uri="{FF2B5EF4-FFF2-40B4-BE49-F238E27FC236}">
                <a16:creationId xmlns:a16="http://schemas.microsoft.com/office/drawing/2014/main" id="{0ECB20EF-1753-9548-B6E4-B70A59F5AF87}"/>
              </a:ext>
            </a:extLst>
          </p:cNvPr>
          <p:cNvSpPr txBox="1">
            <a:spLocks noGrp="1"/>
          </p:cNvSpPr>
          <p:nvPr>
            <p:ph type="body" sz="quarter" idx="24" hasCustomPrompt="1"/>
          </p:nvPr>
        </p:nvSpPr>
        <p:spPr>
          <a:xfrm>
            <a:off x="739728" y="4930349"/>
            <a:ext cx="7637614"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5" name="Text Placeholder 10">
            <a:extLst>
              <a:ext uri="{FF2B5EF4-FFF2-40B4-BE49-F238E27FC236}">
                <a16:creationId xmlns:a16="http://schemas.microsoft.com/office/drawing/2014/main" id="{D855459E-B885-E840-B075-471E2B6234A5}"/>
              </a:ext>
            </a:extLst>
          </p:cNvPr>
          <p:cNvSpPr>
            <a:spLocks noGrp="1"/>
          </p:cNvSpPr>
          <p:nvPr>
            <p:ph type="body" sz="quarter" idx="25" hasCustomPrompt="1"/>
          </p:nvPr>
        </p:nvSpPr>
        <p:spPr>
          <a:xfrm>
            <a:off x="739727" y="1354559"/>
            <a:ext cx="7637615" cy="473764"/>
          </a:xfrm>
          <a:prstGeom prst="rect">
            <a:avLst/>
          </a:prstGeom>
        </p:spPr>
        <p:txBody>
          <a:bodyPr lIns="0" tIns="0" rIns="0" bIns="0"/>
          <a:lstStyle>
            <a:lvl1pPr marL="0" marR="0" indent="0" algn="l" defTabSz="309555"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6" name="Text Placeholder 10">
            <a:extLst>
              <a:ext uri="{FF2B5EF4-FFF2-40B4-BE49-F238E27FC236}">
                <a16:creationId xmlns:a16="http://schemas.microsoft.com/office/drawing/2014/main" id="{13B8FED9-01A4-2E42-AD23-4DE59D067DE2}"/>
              </a:ext>
            </a:extLst>
          </p:cNvPr>
          <p:cNvSpPr>
            <a:spLocks noGrp="1"/>
          </p:cNvSpPr>
          <p:nvPr>
            <p:ph type="body" sz="quarter" idx="23" hasCustomPrompt="1"/>
          </p:nvPr>
        </p:nvSpPr>
        <p:spPr>
          <a:xfrm>
            <a:off x="739727" y="2092340"/>
            <a:ext cx="7637615" cy="2258746"/>
          </a:xfrm>
          <a:prstGeom prst="rect">
            <a:avLst/>
          </a:prstGeom>
        </p:spPr>
        <p:txBody>
          <a:bodyPr lIns="0" tIns="0" rIns="0" bIns="0"/>
          <a:lstStyle>
            <a:lvl1pPr marL="0" marR="0" indent="0" algn="l" defTabSz="309555"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55"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sp>
        <p:nvSpPr>
          <p:cNvPr id="8" name="Title">
            <a:extLst>
              <a:ext uri="{FF2B5EF4-FFF2-40B4-BE49-F238E27FC236}">
                <a16:creationId xmlns:a16="http://schemas.microsoft.com/office/drawing/2014/main" id="{07118314-3EDE-8C41-A796-07FCF01A8C3D}"/>
              </a:ext>
            </a:extLst>
          </p:cNvPr>
          <p:cNvSpPr txBox="1">
            <a:spLocks noGrp="1"/>
          </p:cNvSpPr>
          <p:nvPr>
            <p:ph type="body" sz="quarter" idx="26" hasCustomPrompt="1"/>
          </p:nvPr>
        </p:nvSpPr>
        <p:spPr>
          <a:xfrm>
            <a:off x="739727" y="77811"/>
            <a:ext cx="7637615"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4" name="Rechte verbindingslijn 3">
            <a:extLst>
              <a:ext uri="{FF2B5EF4-FFF2-40B4-BE49-F238E27FC236}">
                <a16:creationId xmlns:a16="http://schemas.microsoft.com/office/drawing/2014/main" id="{BC13063B-03DF-2245-B9C6-5EE8DC406DC0}"/>
              </a:ext>
            </a:extLst>
          </p:cNvPr>
          <p:cNvCxnSpPr>
            <a:cxnSpLocks/>
          </p:cNvCxnSpPr>
          <p:nvPr userDrawn="1"/>
        </p:nvCxnSpPr>
        <p:spPr>
          <a:xfrm>
            <a:off x="739726" y="223365"/>
            <a:ext cx="8404274"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0" name="Afbeelding 262"/>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151972" y="4140418"/>
            <a:ext cx="992029" cy="1000601"/>
          </a:xfrm>
          <a:prstGeom prst="rect">
            <a:avLst/>
          </a:prstGeom>
          <a:noFill/>
          <a:ln>
            <a:noFill/>
          </a:ln>
        </p:spPr>
      </p:pic>
    </p:spTree>
    <p:extLst>
      <p:ext uri="{BB962C8B-B14F-4D97-AF65-F5344CB8AC3E}">
        <p14:creationId xmlns:p14="http://schemas.microsoft.com/office/powerpoint/2010/main" val="2857102418"/>
      </p:ext>
    </p:extLst>
  </p:cSld>
  <p:clrMapOvr>
    <a:masterClrMapping/>
  </p:clrMapOvr>
  <p:transition spd="slow">
    <p:push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7_Blank Slide">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B13F88A2-55B3-7747-B593-16836E3B4002}"/>
              </a:ext>
            </a:extLst>
          </p:cNvPr>
          <p:cNvSpPr>
            <a:spLocks noGrp="1"/>
          </p:cNvSpPr>
          <p:nvPr>
            <p:ph type="body" sz="quarter" idx="21" hasCustomPrompt="1"/>
          </p:nvPr>
        </p:nvSpPr>
        <p:spPr>
          <a:xfrm>
            <a:off x="739727" y="460051"/>
            <a:ext cx="7637615" cy="766773"/>
          </a:xfrm>
          <a:prstGeom prst="rect">
            <a:avLst/>
          </a:prstGeom>
        </p:spPr>
        <p:txBody>
          <a:bodyPr lIns="0" tIns="0" rIns="0" bIns="0"/>
          <a:lstStyle>
            <a:lvl1pPr marL="0" marR="0" indent="0" algn="l" defTabSz="309555"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4" name="Title">
            <a:extLst>
              <a:ext uri="{FF2B5EF4-FFF2-40B4-BE49-F238E27FC236}">
                <a16:creationId xmlns:a16="http://schemas.microsoft.com/office/drawing/2014/main" id="{0ECB20EF-1753-9548-B6E4-B70A59F5AF87}"/>
              </a:ext>
            </a:extLst>
          </p:cNvPr>
          <p:cNvSpPr txBox="1">
            <a:spLocks noGrp="1"/>
          </p:cNvSpPr>
          <p:nvPr>
            <p:ph type="body" sz="quarter" idx="24" hasCustomPrompt="1"/>
          </p:nvPr>
        </p:nvSpPr>
        <p:spPr>
          <a:xfrm>
            <a:off x="739728" y="4930349"/>
            <a:ext cx="7637614"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5" name="Text Placeholder 10">
            <a:extLst>
              <a:ext uri="{FF2B5EF4-FFF2-40B4-BE49-F238E27FC236}">
                <a16:creationId xmlns:a16="http://schemas.microsoft.com/office/drawing/2014/main" id="{D855459E-B885-E840-B075-471E2B6234A5}"/>
              </a:ext>
            </a:extLst>
          </p:cNvPr>
          <p:cNvSpPr>
            <a:spLocks noGrp="1"/>
          </p:cNvSpPr>
          <p:nvPr>
            <p:ph type="body" sz="quarter" idx="25" hasCustomPrompt="1"/>
          </p:nvPr>
        </p:nvSpPr>
        <p:spPr>
          <a:xfrm>
            <a:off x="739727" y="1354559"/>
            <a:ext cx="7637615" cy="473764"/>
          </a:xfrm>
          <a:prstGeom prst="rect">
            <a:avLst/>
          </a:prstGeom>
        </p:spPr>
        <p:txBody>
          <a:bodyPr lIns="0" tIns="0" rIns="0" bIns="0"/>
          <a:lstStyle>
            <a:lvl1pPr marL="0" marR="0" indent="0" algn="l" defTabSz="309555"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6" name="Text Placeholder 10">
            <a:extLst>
              <a:ext uri="{FF2B5EF4-FFF2-40B4-BE49-F238E27FC236}">
                <a16:creationId xmlns:a16="http://schemas.microsoft.com/office/drawing/2014/main" id="{13B8FED9-01A4-2E42-AD23-4DE59D067DE2}"/>
              </a:ext>
            </a:extLst>
          </p:cNvPr>
          <p:cNvSpPr>
            <a:spLocks noGrp="1"/>
          </p:cNvSpPr>
          <p:nvPr>
            <p:ph type="body" sz="quarter" idx="23" hasCustomPrompt="1"/>
          </p:nvPr>
        </p:nvSpPr>
        <p:spPr>
          <a:xfrm>
            <a:off x="739727" y="2092340"/>
            <a:ext cx="7637615" cy="2258746"/>
          </a:xfrm>
          <a:prstGeom prst="rect">
            <a:avLst/>
          </a:prstGeom>
        </p:spPr>
        <p:txBody>
          <a:bodyPr lIns="0" tIns="0" rIns="0" bIns="0"/>
          <a:lstStyle>
            <a:lvl1pPr marL="0" marR="0" indent="0" algn="l" defTabSz="309555"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55"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sp>
        <p:nvSpPr>
          <p:cNvPr id="8" name="Title">
            <a:extLst>
              <a:ext uri="{FF2B5EF4-FFF2-40B4-BE49-F238E27FC236}">
                <a16:creationId xmlns:a16="http://schemas.microsoft.com/office/drawing/2014/main" id="{07118314-3EDE-8C41-A796-07FCF01A8C3D}"/>
              </a:ext>
            </a:extLst>
          </p:cNvPr>
          <p:cNvSpPr txBox="1">
            <a:spLocks noGrp="1"/>
          </p:cNvSpPr>
          <p:nvPr>
            <p:ph type="body" sz="quarter" idx="26" hasCustomPrompt="1"/>
          </p:nvPr>
        </p:nvSpPr>
        <p:spPr>
          <a:xfrm>
            <a:off x="739727" y="77811"/>
            <a:ext cx="7637615"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4" name="Rechte verbindingslijn 3">
            <a:extLst>
              <a:ext uri="{FF2B5EF4-FFF2-40B4-BE49-F238E27FC236}">
                <a16:creationId xmlns:a16="http://schemas.microsoft.com/office/drawing/2014/main" id="{BC13063B-03DF-2245-B9C6-5EE8DC406DC0}"/>
              </a:ext>
            </a:extLst>
          </p:cNvPr>
          <p:cNvCxnSpPr>
            <a:cxnSpLocks/>
          </p:cNvCxnSpPr>
          <p:nvPr userDrawn="1"/>
        </p:nvCxnSpPr>
        <p:spPr>
          <a:xfrm>
            <a:off x="739726" y="223365"/>
            <a:ext cx="8404274"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0" name="Afbeelding 262"/>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151972" y="4140418"/>
            <a:ext cx="992029" cy="1000601"/>
          </a:xfrm>
          <a:prstGeom prst="rect">
            <a:avLst/>
          </a:prstGeom>
          <a:noFill/>
          <a:ln>
            <a:noFill/>
          </a:ln>
        </p:spPr>
      </p:pic>
    </p:spTree>
    <p:extLst>
      <p:ext uri="{BB962C8B-B14F-4D97-AF65-F5344CB8AC3E}">
        <p14:creationId xmlns:p14="http://schemas.microsoft.com/office/powerpoint/2010/main" val="3529452269"/>
      </p:ext>
    </p:extLst>
  </p:cSld>
  <p:clrMapOvr>
    <a:masterClrMapping/>
  </p:clrMapOvr>
  <p:transition spd="slow">
    <p:push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9_Blank Slide">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B13F88A2-55B3-7747-B593-16836E3B4002}"/>
              </a:ext>
            </a:extLst>
          </p:cNvPr>
          <p:cNvSpPr>
            <a:spLocks noGrp="1"/>
          </p:cNvSpPr>
          <p:nvPr>
            <p:ph type="body" sz="quarter" idx="21" hasCustomPrompt="1"/>
          </p:nvPr>
        </p:nvSpPr>
        <p:spPr>
          <a:xfrm>
            <a:off x="739727" y="460051"/>
            <a:ext cx="7637615" cy="766773"/>
          </a:xfrm>
          <a:prstGeom prst="rect">
            <a:avLst/>
          </a:prstGeom>
        </p:spPr>
        <p:txBody>
          <a:bodyPr lIns="0" tIns="0" rIns="0" bIns="0"/>
          <a:lstStyle>
            <a:lvl1pPr marL="0" marR="0" indent="0" algn="l" defTabSz="309555"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4" name="Title">
            <a:extLst>
              <a:ext uri="{FF2B5EF4-FFF2-40B4-BE49-F238E27FC236}">
                <a16:creationId xmlns:a16="http://schemas.microsoft.com/office/drawing/2014/main" id="{0ECB20EF-1753-9548-B6E4-B70A59F5AF87}"/>
              </a:ext>
            </a:extLst>
          </p:cNvPr>
          <p:cNvSpPr txBox="1">
            <a:spLocks noGrp="1"/>
          </p:cNvSpPr>
          <p:nvPr>
            <p:ph type="body" sz="quarter" idx="24" hasCustomPrompt="1"/>
          </p:nvPr>
        </p:nvSpPr>
        <p:spPr>
          <a:xfrm>
            <a:off x="739728" y="4930349"/>
            <a:ext cx="7637614"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5" name="Text Placeholder 10">
            <a:extLst>
              <a:ext uri="{FF2B5EF4-FFF2-40B4-BE49-F238E27FC236}">
                <a16:creationId xmlns:a16="http://schemas.microsoft.com/office/drawing/2014/main" id="{D855459E-B885-E840-B075-471E2B6234A5}"/>
              </a:ext>
            </a:extLst>
          </p:cNvPr>
          <p:cNvSpPr>
            <a:spLocks noGrp="1"/>
          </p:cNvSpPr>
          <p:nvPr>
            <p:ph type="body" sz="quarter" idx="25" hasCustomPrompt="1"/>
          </p:nvPr>
        </p:nvSpPr>
        <p:spPr>
          <a:xfrm>
            <a:off x="739727" y="1354559"/>
            <a:ext cx="7637615" cy="473764"/>
          </a:xfrm>
          <a:prstGeom prst="rect">
            <a:avLst/>
          </a:prstGeom>
        </p:spPr>
        <p:txBody>
          <a:bodyPr lIns="0" tIns="0" rIns="0" bIns="0"/>
          <a:lstStyle>
            <a:lvl1pPr marL="0" marR="0" indent="0" algn="l" defTabSz="309555"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6" name="Text Placeholder 10">
            <a:extLst>
              <a:ext uri="{FF2B5EF4-FFF2-40B4-BE49-F238E27FC236}">
                <a16:creationId xmlns:a16="http://schemas.microsoft.com/office/drawing/2014/main" id="{13B8FED9-01A4-2E42-AD23-4DE59D067DE2}"/>
              </a:ext>
            </a:extLst>
          </p:cNvPr>
          <p:cNvSpPr>
            <a:spLocks noGrp="1"/>
          </p:cNvSpPr>
          <p:nvPr>
            <p:ph type="body" sz="quarter" idx="23" hasCustomPrompt="1"/>
          </p:nvPr>
        </p:nvSpPr>
        <p:spPr>
          <a:xfrm>
            <a:off x="739727" y="2092340"/>
            <a:ext cx="7637615" cy="2258746"/>
          </a:xfrm>
          <a:prstGeom prst="rect">
            <a:avLst/>
          </a:prstGeom>
        </p:spPr>
        <p:txBody>
          <a:bodyPr lIns="0" tIns="0" rIns="0" bIns="0"/>
          <a:lstStyle>
            <a:lvl1pPr marL="0" marR="0" indent="0" algn="l" defTabSz="309555"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55"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sp>
        <p:nvSpPr>
          <p:cNvPr id="8" name="Title">
            <a:extLst>
              <a:ext uri="{FF2B5EF4-FFF2-40B4-BE49-F238E27FC236}">
                <a16:creationId xmlns:a16="http://schemas.microsoft.com/office/drawing/2014/main" id="{07118314-3EDE-8C41-A796-07FCF01A8C3D}"/>
              </a:ext>
            </a:extLst>
          </p:cNvPr>
          <p:cNvSpPr txBox="1">
            <a:spLocks noGrp="1"/>
          </p:cNvSpPr>
          <p:nvPr>
            <p:ph type="body" sz="quarter" idx="26" hasCustomPrompt="1"/>
          </p:nvPr>
        </p:nvSpPr>
        <p:spPr>
          <a:xfrm>
            <a:off x="739727" y="77811"/>
            <a:ext cx="7637615"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4" name="Rechte verbindingslijn 3">
            <a:extLst>
              <a:ext uri="{FF2B5EF4-FFF2-40B4-BE49-F238E27FC236}">
                <a16:creationId xmlns:a16="http://schemas.microsoft.com/office/drawing/2014/main" id="{BC13063B-03DF-2245-B9C6-5EE8DC406DC0}"/>
              </a:ext>
            </a:extLst>
          </p:cNvPr>
          <p:cNvCxnSpPr>
            <a:cxnSpLocks/>
          </p:cNvCxnSpPr>
          <p:nvPr userDrawn="1"/>
        </p:nvCxnSpPr>
        <p:spPr>
          <a:xfrm>
            <a:off x="739726" y="223365"/>
            <a:ext cx="8404274"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0" name="Afbeelding 262"/>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151972" y="4140418"/>
            <a:ext cx="992029" cy="1000601"/>
          </a:xfrm>
          <a:prstGeom prst="rect">
            <a:avLst/>
          </a:prstGeom>
          <a:noFill/>
          <a:ln>
            <a:noFill/>
          </a:ln>
        </p:spPr>
      </p:pic>
    </p:spTree>
    <p:extLst>
      <p:ext uri="{BB962C8B-B14F-4D97-AF65-F5344CB8AC3E}">
        <p14:creationId xmlns:p14="http://schemas.microsoft.com/office/powerpoint/2010/main" val="2639754018"/>
      </p:ext>
    </p:extLst>
  </p:cSld>
  <p:clrMapOvr>
    <a:masterClrMapping/>
  </p:clrMapOvr>
  <p:transition spd="slow">
    <p:push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0_Blank Slide">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B13F88A2-55B3-7747-B593-16836E3B4002}"/>
              </a:ext>
            </a:extLst>
          </p:cNvPr>
          <p:cNvSpPr>
            <a:spLocks noGrp="1"/>
          </p:cNvSpPr>
          <p:nvPr>
            <p:ph type="body" sz="quarter" idx="21" hasCustomPrompt="1"/>
          </p:nvPr>
        </p:nvSpPr>
        <p:spPr>
          <a:xfrm>
            <a:off x="739727" y="460051"/>
            <a:ext cx="7637615" cy="766773"/>
          </a:xfrm>
          <a:prstGeom prst="rect">
            <a:avLst/>
          </a:prstGeom>
        </p:spPr>
        <p:txBody>
          <a:bodyPr lIns="0" tIns="0" rIns="0" bIns="0"/>
          <a:lstStyle>
            <a:lvl1pPr marL="0" marR="0" indent="0" algn="l" defTabSz="309555"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4" name="Title">
            <a:extLst>
              <a:ext uri="{FF2B5EF4-FFF2-40B4-BE49-F238E27FC236}">
                <a16:creationId xmlns:a16="http://schemas.microsoft.com/office/drawing/2014/main" id="{0ECB20EF-1753-9548-B6E4-B70A59F5AF87}"/>
              </a:ext>
            </a:extLst>
          </p:cNvPr>
          <p:cNvSpPr txBox="1">
            <a:spLocks noGrp="1"/>
          </p:cNvSpPr>
          <p:nvPr>
            <p:ph type="body" sz="quarter" idx="24" hasCustomPrompt="1"/>
          </p:nvPr>
        </p:nvSpPr>
        <p:spPr>
          <a:xfrm>
            <a:off x="739728" y="4930349"/>
            <a:ext cx="7637614"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5" name="Text Placeholder 10">
            <a:extLst>
              <a:ext uri="{FF2B5EF4-FFF2-40B4-BE49-F238E27FC236}">
                <a16:creationId xmlns:a16="http://schemas.microsoft.com/office/drawing/2014/main" id="{D855459E-B885-E840-B075-471E2B6234A5}"/>
              </a:ext>
            </a:extLst>
          </p:cNvPr>
          <p:cNvSpPr>
            <a:spLocks noGrp="1"/>
          </p:cNvSpPr>
          <p:nvPr>
            <p:ph type="body" sz="quarter" idx="25" hasCustomPrompt="1"/>
          </p:nvPr>
        </p:nvSpPr>
        <p:spPr>
          <a:xfrm>
            <a:off x="739727" y="1354559"/>
            <a:ext cx="7637615" cy="473764"/>
          </a:xfrm>
          <a:prstGeom prst="rect">
            <a:avLst/>
          </a:prstGeom>
        </p:spPr>
        <p:txBody>
          <a:bodyPr lIns="0" tIns="0" rIns="0" bIns="0"/>
          <a:lstStyle>
            <a:lvl1pPr marL="0" marR="0" indent="0" algn="l" defTabSz="309555"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6" name="Text Placeholder 10">
            <a:extLst>
              <a:ext uri="{FF2B5EF4-FFF2-40B4-BE49-F238E27FC236}">
                <a16:creationId xmlns:a16="http://schemas.microsoft.com/office/drawing/2014/main" id="{13B8FED9-01A4-2E42-AD23-4DE59D067DE2}"/>
              </a:ext>
            </a:extLst>
          </p:cNvPr>
          <p:cNvSpPr>
            <a:spLocks noGrp="1"/>
          </p:cNvSpPr>
          <p:nvPr>
            <p:ph type="body" sz="quarter" idx="23" hasCustomPrompt="1"/>
          </p:nvPr>
        </p:nvSpPr>
        <p:spPr>
          <a:xfrm>
            <a:off x="739727" y="2092340"/>
            <a:ext cx="7637615" cy="2258746"/>
          </a:xfrm>
          <a:prstGeom prst="rect">
            <a:avLst/>
          </a:prstGeom>
        </p:spPr>
        <p:txBody>
          <a:bodyPr lIns="0" tIns="0" rIns="0" bIns="0"/>
          <a:lstStyle>
            <a:lvl1pPr marL="0" marR="0" indent="0" algn="l" defTabSz="309555"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55"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sp>
        <p:nvSpPr>
          <p:cNvPr id="8" name="Title">
            <a:extLst>
              <a:ext uri="{FF2B5EF4-FFF2-40B4-BE49-F238E27FC236}">
                <a16:creationId xmlns:a16="http://schemas.microsoft.com/office/drawing/2014/main" id="{07118314-3EDE-8C41-A796-07FCF01A8C3D}"/>
              </a:ext>
            </a:extLst>
          </p:cNvPr>
          <p:cNvSpPr txBox="1">
            <a:spLocks noGrp="1"/>
          </p:cNvSpPr>
          <p:nvPr>
            <p:ph type="body" sz="quarter" idx="26" hasCustomPrompt="1"/>
          </p:nvPr>
        </p:nvSpPr>
        <p:spPr>
          <a:xfrm>
            <a:off x="739727" y="77811"/>
            <a:ext cx="7637615"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4" name="Rechte verbindingslijn 3">
            <a:extLst>
              <a:ext uri="{FF2B5EF4-FFF2-40B4-BE49-F238E27FC236}">
                <a16:creationId xmlns:a16="http://schemas.microsoft.com/office/drawing/2014/main" id="{BC13063B-03DF-2245-B9C6-5EE8DC406DC0}"/>
              </a:ext>
            </a:extLst>
          </p:cNvPr>
          <p:cNvCxnSpPr>
            <a:cxnSpLocks/>
          </p:cNvCxnSpPr>
          <p:nvPr userDrawn="1"/>
        </p:nvCxnSpPr>
        <p:spPr>
          <a:xfrm>
            <a:off x="739726" y="223365"/>
            <a:ext cx="8404274"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0" name="Afbeelding 262"/>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151972" y="4140418"/>
            <a:ext cx="992029" cy="1000601"/>
          </a:xfrm>
          <a:prstGeom prst="rect">
            <a:avLst/>
          </a:prstGeom>
          <a:noFill/>
          <a:ln>
            <a:noFill/>
          </a:ln>
        </p:spPr>
      </p:pic>
    </p:spTree>
    <p:extLst>
      <p:ext uri="{BB962C8B-B14F-4D97-AF65-F5344CB8AC3E}">
        <p14:creationId xmlns:p14="http://schemas.microsoft.com/office/powerpoint/2010/main" val="1004133244"/>
      </p:ext>
    </p:extLst>
  </p:cSld>
  <p:clrMapOvr>
    <a:masterClrMapping/>
  </p:clrMapOvr>
  <p:transition spd="slow">
    <p:push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1_Blank Slide">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B13F88A2-55B3-7747-B593-16836E3B4002}"/>
              </a:ext>
            </a:extLst>
          </p:cNvPr>
          <p:cNvSpPr>
            <a:spLocks noGrp="1"/>
          </p:cNvSpPr>
          <p:nvPr>
            <p:ph type="body" sz="quarter" idx="21" hasCustomPrompt="1"/>
          </p:nvPr>
        </p:nvSpPr>
        <p:spPr>
          <a:xfrm>
            <a:off x="739727" y="460051"/>
            <a:ext cx="7637615" cy="766773"/>
          </a:xfrm>
          <a:prstGeom prst="rect">
            <a:avLst/>
          </a:prstGeom>
        </p:spPr>
        <p:txBody>
          <a:bodyPr lIns="0" tIns="0" rIns="0" bIns="0"/>
          <a:lstStyle>
            <a:lvl1pPr marL="0" marR="0" indent="0" algn="l" defTabSz="309555"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4" name="Title">
            <a:extLst>
              <a:ext uri="{FF2B5EF4-FFF2-40B4-BE49-F238E27FC236}">
                <a16:creationId xmlns:a16="http://schemas.microsoft.com/office/drawing/2014/main" id="{0ECB20EF-1753-9548-B6E4-B70A59F5AF87}"/>
              </a:ext>
            </a:extLst>
          </p:cNvPr>
          <p:cNvSpPr txBox="1">
            <a:spLocks noGrp="1"/>
          </p:cNvSpPr>
          <p:nvPr>
            <p:ph type="body" sz="quarter" idx="24" hasCustomPrompt="1"/>
          </p:nvPr>
        </p:nvSpPr>
        <p:spPr>
          <a:xfrm>
            <a:off x="739728" y="4930349"/>
            <a:ext cx="7637614"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5" name="Text Placeholder 10">
            <a:extLst>
              <a:ext uri="{FF2B5EF4-FFF2-40B4-BE49-F238E27FC236}">
                <a16:creationId xmlns:a16="http://schemas.microsoft.com/office/drawing/2014/main" id="{D855459E-B885-E840-B075-471E2B6234A5}"/>
              </a:ext>
            </a:extLst>
          </p:cNvPr>
          <p:cNvSpPr>
            <a:spLocks noGrp="1"/>
          </p:cNvSpPr>
          <p:nvPr>
            <p:ph type="body" sz="quarter" idx="25" hasCustomPrompt="1"/>
          </p:nvPr>
        </p:nvSpPr>
        <p:spPr>
          <a:xfrm>
            <a:off x="739727" y="1354559"/>
            <a:ext cx="7637615" cy="473764"/>
          </a:xfrm>
          <a:prstGeom prst="rect">
            <a:avLst/>
          </a:prstGeom>
        </p:spPr>
        <p:txBody>
          <a:bodyPr lIns="0" tIns="0" rIns="0" bIns="0"/>
          <a:lstStyle>
            <a:lvl1pPr marL="0" marR="0" indent="0" algn="l" defTabSz="309555"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6" name="Text Placeholder 10">
            <a:extLst>
              <a:ext uri="{FF2B5EF4-FFF2-40B4-BE49-F238E27FC236}">
                <a16:creationId xmlns:a16="http://schemas.microsoft.com/office/drawing/2014/main" id="{13B8FED9-01A4-2E42-AD23-4DE59D067DE2}"/>
              </a:ext>
            </a:extLst>
          </p:cNvPr>
          <p:cNvSpPr>
            <a:spLocks noGrp="1"/>
          </p:cNvSpPr>
          <p:nvPr>
            <p:ph type="body" sz="quarter" idx="23" hasCustomPrompt="1"/>
          </p:nvPr>
        </p:nvSpPr>
        <p:spPr>
          <a:xfrm>
            <a:off x="739727" y="2092340"/>
            <a:ext cx="7637615" cy="2258746"/>
          </a:xfrm>
          <a:prstGeom prst="rect">
            <a:avLst/>
          </a:prstGeom>
        </p:spPr>
        <p:txBody>
          <a:bodyPr lIns="0" tIns="0" rIns="0" bIns="0"/>
          <a:lstStyle>
            <a:lvl1pPr marL="0" marR="0" indent="0" algn="l" defTabSz="309555"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55"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sp>
        <p:nvSpPr>
          <p:cNvPr id="8" name="Title">
            <a:extLst>
              <a:ext uri="{FF2B5EF4-FFF2-40B4-BE49-F238E27FC236}">
                <a16:creationId xmlns:a16="http://schemas.microsoft.com/office/drawing/2014/main" id="{07118314-3EDE-8C41-A796-07FCF01A8C3D}"/>
              </a:ext>
            </a:extLst>
          </p:cNvPr>
          <p:cNvSpPr txBox="1">
            <a:spLocks noGrp="1"/>
          </p:cNvSpPr>
          <p:nvPr>
            <p:ph type="body" sz="quarter" idx="26" hasCustomPrompt="1"/>
          </p:nvPr>
        </p:nvSpPr>
        <p:spPr>
          <a:xfrm>
            <a:off x="739727" y="77811"/>
            <a:ext cx="7637615"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4" name="Rechte verbindingslijn 3">
            <a:extLst>
              <a:ext uri="{FF2B5EF4-FFF2-40B4-BE49-F238E27FC236}">
                <a16:creationId xmlns:a16="http://schemas.microsoft.com/office/drawing/2014/main" id="{BC13063B-03DF-2245-B9C6-5EE8DC406DC0}"/>
              </a:ext>
            </a:extLst>
          </p:cNvPr>
          <p:cNvCxnSpPr>
            <a:cxnSpLocks/>
          </p:cNvCxnSpPr>
          <p:nvPr userDrawn="1"/>
        </p:nvCxnSpPr>
        <p:spPr>
          <a:xfrm>
            <a:off x="739726" y="223365"/>
            <a:ext cx="8404274"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0" name="Afbeelding 262"/>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151972" y="4140418"/>
            <a:ext cx="992029" cy="1000601"/>
          </a:xfrm>
          <a:prstGeom prst="rect">
            <a:avLst/>
          </a:prstGeom>
          <a:noFill/>
          <a:ln>
            <a:noFill/>
          </a:ln>
        </p:spPr>
      </p:pic>
    </p:spTree>
    <p:extLst>
      <p:ext uri="{BB962C8B-B14F-4D97-AF65-F5344CB8AC3E}">
        <p14:creationId xmlns:p14="http://schemas.microsoft.com/office/powerpoint/2010/main" val="1939120011"/>
      </p:ext>
    </p:extLst>
  </p:cSld>
  <p:clrMapOvr>
    <a:masterClrMapping/>
  </p:clrMapOvr>
  <p:transition spd="slow">
    <p:push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2_Blank Slide">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B13F88A2-55B3-7747-B593-16836E3B4002}"/>
              </a:ext>
            </a:extLst>
          </p:cNvPr>
          <p:cNvSpPr>
            <a:spLocks noGrp="1"/>
          </p:cNvSpPr>
          <p:nvPr>
            <p:ph type="body" sz="quarter" idx="21" hasCustomPrompt="1"/>
          </p:nvPr>
        </p:nvSpPr>
        <p:spPr>
          <a:xfrm>
            <a:off x="739727" y="460051"/>
            <a:ext cx="7637615" cy="766773"/>
          </a:xfrm>
          <a:prstGeom prst="rect">
            <a:avLst/>
          </a:prstGeom>
        </p:spPr>
        <p:txBody>
          <a:bodyPr lIns="0" tIns="0" rIns="0" bIns="0"/>
          <a:lstStyle>
            <a:lvl1pPr marL="0" marR="0" indent="0" algn="l" defTabSz="309555"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4" name="Title">
            <a:extLst>
              <a:ext uri="{FF2B5EF4-FFF2-40B4-BE49-F238E27FC236}">
                <a16:creationId xmlns:a16="http://schemas.microsoft.com/office/drawing/2014/main" id="{0ECB20EF-1753-9548-B6E4-B70A59F5AF87}"/>
              </a:ext>
            </a:extLst>
          </p:cNvPr>
          <p:cNvSpPr txBox="1">
            <a:spLocks noGrp="1"/>
          </p:cNvSpPr>
          <p:nvPr>
            <p:ph type="body" sz="quarter" idx="24" hasCustomPrompt="1"/>
          </p:nvPr>
        </p:nvSpPr>
        <p:spPr>
          <a:xfrm>
            <a:off x="739728" y="4930349"/>
            <a:ext cx="7637614"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5" name="Text Placeholder 10">
            <a:extLst>
              <a:ext uri="{FF2B5EF4-FFF2-40B4-BE49-F238E27FC236}">
                <a16:creationId xmlns:a16="http://schemas.microsoft.com/office/drawing/2014/main" id="{D855459E-B885-E840-B075-471E2B6234A5}"/>
              </a:ext>
            </a:extLst>
          </p:cNvPr>
          <p:cNvSpPr>
            <a:spLocks noGrp="1"/>
          </p:cNvSpPr>
          <p:nvPr>
            <p:ph type="body" sz="quarter" idx="25" hasCustomPrompt="1"/>
          </p:nvPr>
        </p:nvSpPr>
        <p:spPr>
          <a:xfrm>
            <a:off x="739727" y="1354559"/>
            <a:ext cx="7637615" cy="473764"/>
          </a:xfrm>
          <a:prstGeom prst="rect">
            <a:avLst/>
          </a:prstGeom>
        </p:spPr>
        <p:txBody>
          <a:bodyPr lIns="0" tIns="0" rIns="0" bIns="0"/>
          <a:lstStyle>
            <a:lvl1pPr marL="0" marR="0" indent="0" algn="l" defTabSz="309555"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6" name="Text Placeholder 10">
            <a:extLst>
              <a:ext uri="{FF2B5EF4-FFF2-40B4-BE49-F238E27FC236}">
                <a16:creationId xmlns:a16="http://schemas.microsoft.com/office/drawing/2014/main" id="{13B8FED9-01A4-2E42-AD23-4DE59D067DE2}"/>
              </a:ext>
            </a:extLst>
          </p:cNvPr>
          <p:cNvSpPr>
            <a:spLocks noGrp="1"/>
          </p:cNvSpPr>
          <p:nvPr>
            <p:ph type="body" sz="quarter" idx="23" hasCustomPrompt="1"/>
          </p:nvPr>
        </p:nvSpPr>
        <p:spPr>
          <a:xfrm>
            <a:off x="739727" y="2092340"/>
            <a:ext cx="7637615" cy="2258746"/>
          </a:xfrm>
          <a:prstGeom prst="rect">
            <a:avLst/>
          </a:prstGeom>
        </p:spPr>
        <p:txBody>
          <a:bodyPr lIns="0" tIns="0" rIns="0" bIns="0"/>
          <a:lstStyle>
            <a:lvl1pPr marL="0" marR="0" indent="0" algn="l" defTabSz="309555"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55"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sp>
        <p:nvSpPr>
          <p:cNvPr id="8" name="Title">
            <a:extLst>
              <a:ext uri="{FF2B5EF4-FFF2-40B4-BE49-F238E27FC236}">
                <a16:creationId xmlns:a16="http://schemas.microsoft.com/office/drawing/2014/main" id="{07118314-3EDE-8C41-A796-07FCF01A8C3D}"/>
              </a:ext>
            </a:extLst>
          </p:cNvPr>
          <p:cNvSpPr txBox="1">
            <a:spLocks noGrp="1"/>
          </p:cNvSpPr>
          <p:nvPr>
            <p:ph type="body" sz="quarter" idx="26" hasCustomPrompt="1"/>
          </p:nvPr>
        </p:nvSpPr>
        <p:spPr>
          <a:xfrm>
            <a:off x="739727" y="77811"/>
            <a:ext cx="7637615"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4" name="Rechte verbindingslijn 3">
            <a:extLst>
              <a:ext uri="{FF2B5EF4-FFF2-40B4-BE49-F238E27FC236}">
                <a16:creationId xmlns:a16="http://schemas.microsoft.com/office/drawing/2014/main" id="{BC13063B-03DF-2245-B9C6-5EE8DC406DC0}"/>
              </a:ext>
            </a:extLst>
          </p:cNvPr>
          <p:cNvCxnSpPr>
            <a:cxnSpLocks/>
          </p:cNvCxnSpPr>
          <p:nvPr userDrawn="1"/>
        </p:nvCxnSpPr>
        <p:spPr>
          <a:xfrm>
            <a:off x="739726" y="223365"/>
            <a:ext cx="8404274"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0" name="Afbeelding 262"/>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151972" y="4140418"/>
            <a:ext cx="992029" cy="1000601"/>
          </a:xfrm>
          <a:prstGeom prst="rect">
            <a:avLst/>
          </a:prstGeom>
          <a:noFill/>
          <a:ln>
            <a:noFill/>
          </a:ln>
        </p:spPr>
      </p:pic>
    </p:spTree>
    <p:extLst>
      <p:ext uri="{BB962C8B-B14F-4D97-AF65-F5344CB8AC3E}">
        <p14:creationId xmlns:p14="http://schemas.microsoft.com/office/powerpoint/2010/main" val="3246434656"/>
      </p:ext>
    </p:extLst>
  </p:cSld>
  <p:clrMapOvr>
    <a:masterClrMapping/>
  </p:clrMapOvr>
  <p:transition spd="slow">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3_Main Slide 01">
    <p:spTree>
      <p:nvGrpSpPr>
        <p:cNvPr id="1" name=""/>
        <p:cNvGrpSpPr/>
        <p:nvPr/>
      </p:nvGrpSpPr>
      <p:grpSpPr>
        <a:xfrm>
          <a:off x="0" y="0"/>
          <a:ext cx="0" cy="0"/>
          <a:chOff x="0" y="0"/>
          <a:chExt cx="0" cy="0"/>
        </a:xfrm>
      </p:grpSpPr>
      <p:sp>
        <p:nvSpPr>
          <p:cNvPr id="19" name="Picture Placeholder 15">
            <a:extLst>
              <a:ext uri="{FF2B5EF4-FFF2-40B4-BE49-F238E27FC236}">
                <a16:creationId xmlns:a16="http://schemas.microsoft.com/office/drawing/2014/main" id="{6D3E57E2-EC0F-7A4C-AAE6-105604198272}"/>
              </a:ext>
            </a:extLst>
          </p:cNvPr>
          <p:cNvSpPr>
            <a:spLocks noGrp="1"/>
          </p:cNvSpPr>
          <p:nvPr>
            <p:ph type="pic" sz="quarter" idx="25" hasCustomPrompt="1"/>
          </p:nvPr>
        </p:nvSpPr>
        <p:spPr>
          <a:xfrm>
            <a:off x="395110" y="346075"/>
            <a:ext cx="8353779" cy="4451350"/>
          </a:xfrm>
          <a:custGeom>
            <a:avLst/>
            <a:gdLst>
              <a:gd name="connsiteX0" fmla="*/ 0 w 8890000"/>
              <a:gd name="connsiteY0" fmla="*/ 0 h 6858001"/>
              <a:gd name="connsiteX1" fmla="*/ 8890000 w 8890000"/>
              <a:gd name="connsiteY1" fmla="*/ 0 h 6858001"/>
              <a:gd name="connsiteX2" fmla="*/ 8890000 w 8890000"/>
              <a:gd name="connsiteY2" fmla="*/ 6858001 h 6858001"/>
              <a:gd name="connsiteX3" fmla="*/ 0 w 8890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8890000" h="6858001">
                <a:moveTo>
                  <a:pt x="0" y="0"/>
                </a:moveTo>
                <a:lnTo>
                  <a:pt x="8890000" y="0"/>
                </a:lnTo>
                <a:lnTo>
                  <a:pt x="8890000" y="6858001"/>
                </a:lnTo>
                <a:lnTo>
                  <a:pt x="0" y="6858001"/>
                </a:lnTo>
                <a:close/>
              </a:path>
            </a:pathLst>
          </a:custGeom>
          <a:solidFill>
            <a:schemeClr val="bg1"/>
          </a:solidFill>
          <a:ln w="12700">
            <a:miter lim="400000"/>
          </a:ln>
          <a:extLst>
            <a:ext uri="{C572A759-6A51-4108-AA02-DFA0A04FC94B}">
              <ma14:wrappingTextBoxFlag xmlns="" xmlns:ma14="http://schemas.microsoft.com/office/mac/drawingml/2011/main" val="1"/>
            </a:ext>
          </a:extLst>
        </p:spPr>
        <p:txBody>
          <a:bodyPr wrap="none" lIns="0" tIns="0" rIns="0" bIns="0" anchor="ctr" anchorCtr="0">
            <a:noAutofit/>
          </a:bodyPr>
          <a:lstStyle>
            <a:lvl1pPr marL="0" indent="0" algn="ctr">
              <a:buNone/>
              <a:defRPr sz="900" b="1" i="0" baseline="0">
                <a:solidFill>
                  <a:schemeClr val="tx1"/>
                </a:solidFill>
                <a:latin typeface="Arial" panose="020B0604020202020204" pitchFamily="34" charset="0"/>
                <a:cs typeface="Arial" panose="020B0604020202020204" pitchFamily="34" charset="0"/>
              </a:defRPr>
            </a:lvl1pPr>
          </a:lstStyle>
          <a:p>
            <a:r>
              <a:rPr lang="en-US" dirty="0"/>
              <a:t>IMAGE REPLACE</a:t>
            </a:r>
          </a:p>
        </p:txBody>
      </p:sp>
    </p:spTree>
    <p:extLst>
      <p:ext uri="{BB962C8B-B14F-4D97-AF65-F5344CB8AC3E}">
        <p14:creationId xmlns:p14="http://schemas.microsoft.com/office/powerpoint/2010/main" val="1051954711"/>
      </p:ext>
    </p:extLst>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3_Blank Slide">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B13F88A2-55B3-7747-B593-16836E3B4002}"/>
              </a:ext>
            </a:extLst>
          </p:cNvPr>
          <p:cNvSpPr>
            <a:spLocks noGrp="1"/>
          </p:cNvSpPr>
          <p:nvPr>
            <p:ph type="body" sz="quarter" idx="21" hasCustomPrompt="1"/>
          </p:nvPr>
        </p:nvSpPr>
        <p:spPr>
          <a:xfrm>
            <a:off x="739727" y="460051"/>
            <a:ext cx="7637615" cy="766773"/>
          </a:xfrm>
          <a:prstGeom prst="rect">
            <a:avLst/>
          </a:prstGeom>
        </p:spPr>
        <p:txBody>
          <a:bodyPr lIns="0" tIns="0" rIns="0" bIns="0"/>
          <a:lstStyle>
            <a:lvl1pPr marL="0" marR="0" indent="0" algn="l" defTabSz="309555"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4" name="Title">
            <a:extLst>
              <a:ext uri="{FF2B5EF4-FFF2-40B4-BE49-F238E27FC236}">
                <a16:creationId xmlns:a16="http://schemas.microsoft.com/office/drawing/2014/main" id="{0ECB20EF-1753-9548-B6E4-B70A59F5AF87}"/>
              </a:ext>
            </a:extLst>
          </p:cNvPr>
          <p:cNvSpPr txBox="1">
            <a:spLocks noGrp="1"/>
          </p:cNvSpPr>
          <p:nvPr>
            <p:ph type="body" sz="quarter" idx="24" hasCustomPrompt="1"/>
          </p:nvPr>
        </p:nvSpPr>
        <p:spPr>
          <a:xfrm>
            <a:off x="739728" y="4930349"/>
            <a:ext cx="7637614"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5" name="Text Placeholder 10">
            <a:extLst>
              <a:ext uri="{FF2B5EF4-FFF2-40B4-BE49-F238E27FC236}">
                <a16:creationId xmlns:a16="http://schemas.microsoft.com/office/drawing/2014/main" id="{D855459E-B885-E840-B075-471E2B6234A5}"/>
              </a:ext>
            </a:extLst>
          </p:cNvPr>
          <p:cNvSpPr>
            <a:spLocks noGrp="1"/>
          </p:cNvSpPr>
          <p:nvPr>
            <p:ph type="body" sz="quarter" idx="25" hasCustomPrompt="1"/>
          </p:nvPr>
        </p:nvSpPr>
        <p:spPr>
          <a:xfrm>
            <a:off x="739727" y="1354559"/>
            <a:ext cx="7637615" cy="473764"/>
          </a:xfrm>
          <a:prstGeom prst="rect">
            <a:avLst/>
          </a:prstGeom>
        </p:spPr>
        <p:txBody>
          <a:bodyPr lIns="0" tIns="0" rIns="0" bIns="0"/>
          <a:lstStyle>
            <a:lvl1pPr marL="0" marR="0" indent="0" algn="l" defTabSz="309555"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6" name="Text Placeholder 10">
            <a:extLst>
              <a:ext uri="{FF2B5EF4-FFF2-40B4-BE49-F238E27FC236}">
                <a16:creationId xmlns:a16="http://schemas.microsoft.com/office/drawing/2014/main" id="{13B8FED9-01A4-2E42-AD23-4DE59D067DE2}"/>
              </a:ext>
            </a:extLst>
          </p:cNvPr>
          <p:cNvSpPr>
            <a:spLocks noGrp="1"/>
          </p:cNvSpPr>
          <p:nvPr>
            <p:ph type="body" sz="quarter" idx="23" hasCustomPrompt="1"/>
          </p:nvPr>
        </p:nvSpPr>
        <p:spPr>
          <a:xfrm>
            <a:off x="739727" y="2092340"/>
            <a:ext cx="7637615" cy="2258746"/>
          </a:xfrm>
          <a:prstGeom prst="rect">
            <a:avLst/>
          </a:prstGeom>
        </p:spPr>
        <p:txBody>
          <a:bodyPr lIns="0" tIns="0" rIns="0" bIns="0"/>
          <a:lstStyle>
            <a:lvl1pPr marL="0" marR="0" indent="0" algn="l" defTabSz="309555"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55"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sp>
        <p:nvSpPr>
          <p:cNvPr id="8" name="Title">
            <a:extLst>
              <a:ext uri="{FF2B5EF4-FFF2-40B4-BE49-F238E27FC236}">
                <a16:creationId xmlns:a16="http://schemas.microsoft.com/office/drawing/2014/main" id="{07118314-3EDE-8C41-A796-07FCF01A8C3D}"/>
              </a:ext>
            </a:extLst>
          </p:cNvPr>
          <p:cNvSpPr txBox="1">
            <a:spLocks noGrp="1"/>
          </p:cNvSpPr>
          <p:nvPr>
            <p:ph type="body" sz="quarter" idx="26" hasCustomPrompt="1"/>
          </p:nvPr>
        </p:nvSpPr>
        <p:spPr>
          <a:xfrm>
            <a:off x="739727" y="77811"/>
            <a:ext cx="7637615"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4" name="Rechte verbindingslijn 3">
            <a:extLst>
              <a:ext uri="{FF2B5EF4-FFF2-40B4-BE49-F238E27FC236}">
                <a16:creationId xmlns:a16="http://schemas.microsoft.com/office/drawing/2014/main" id="{BC13063B-03DF-2245-B9C6-5EE8DC406DC0}"/>
              </a:ext>
            </a:extLst>
          </p:cNvPr>
          <p:cNvCxnSpPr>
            <a:cxnSpLocks/>
          </p:cNvCxnSpPr>
          <p:nvPr userDrawn="1"/>
        </p:nvCxnSpPr>
        <p:spPr>
          <a:xfrm>
            <a:off x="739726" y="223365"/>
            <a:ext cx="8404274"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0" name="Afbeelding 262"/>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151972" y="4140418"/>
            <a:ext cx="992029" cy="1000601"/>
          </a:xfrm>
          <a:prstGeom prst="rect">
            <a:avLst/>
          </a:prstGeom>
          <a:noFill/>
          <a:ln>
            <a:noFill/>
          </a:ln>
        </p:spPr>
      </p:pic>
    </p:spTree>
    <p:extLst>
      <p:ext uri="{BB962C8B-B14F-4D97-AF65-F5344CB8AC3E}">
        <p14:creationId xmlns:p14="http://schemas.microsoft.com/office/powerpoint/2010/main" val="71315315"/>
      </p:ext>
    </p:extLst>
  </p:cSld>
  <p:clrMapOvr>
    <a:masterClrMapping/>
  </p:clrMapOvr>
  <p:transition spd="slow">
    <p:push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4_Blank Slide">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B13F88A2-55B3-7747-B593-16836E3B4002}"/>
              </a:ext>
            </a:extLst>
          </p:cNvPr>
          <p:cNvSpPr>
            <a:spLocks noGrp="1"/>
          </p:cNvSpPr>
          <p:nvPr>
            <p:ph type="body" sz="quarter" idx="21" hasCustomPrompt="1"/>
          </p:nvPr>
        </p:nvSpPr>
        <p:spPr>
          <a:xfrm>
            <a:off x="739727" y="460051"/>
            <a:ext cx="7637615" cy="766773"/>
          </a:xfrm>
          <a:prstGeom prst="rect">
            <a:avLst/>
          </a:prstGeom>
        </p:spPr>
        <p:txBody>
          <a:bodyPr lIns="0" tIns="0" rIns="0" bIns="0"/>
          <a:lstStyle>
            <a:lvl1pPr marL="0" marR="0" indent="0" algn="l" defTabSz="309555"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4" name="Title">
            <a:extLst>
              <a:ext uri="{FF2B5EF4-FFF2-40B4-BE49-F238E27FC236}">
                <a16:creationId xmlns:a16="http://schemas.microsoft.com/office/drawing/2014/main" id="{0ECB20EF-1753-9548-B6E4-B70A59F5AF87}"/>
              </a:ext>
            </a:extLst>
          </p:cNvPr>
          <p:cNvSpPr txBox="1">
            <a:spLocks noGrp="1"/>
          </p:cNvSpPr>
          <p:nvPr>
            <p:ph type="body" sz="quarter" idx="24" hasCustomPrompt="1"/>
          </p:nvPr>
        </p:nvSpPr>
        <p:spPr>
          <a:xfrm>
            <a:off x="739728" y="4930349"/>
            <a:ext cx="7637614"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5" name="Text Placeholder 10">
            <a:extLst>
              <a:ext uri="{FF2B5EF4-FFF2-40B4-BE49-F238E27FC236}">
                <a16:creationId xmlns:a16="http://schemas.microsoft.com/office/drawing/2014/main" id="{D855459E-B885-E840-B075-471E2B6234A5}"/>
              </a:ext>
            </a:extLst>
          </p:cNvPr>
          <p:cNvSpPr>
            <a:spLocks noGrp="1"/>
          </p:cNvSpPr>
          <p:nvPr>
            <p:ph type="body" sz="quarter" idx="25" hasCustomPrompt="1"/>
          </p:nvPr>
        </p:nvSpPr>
        <p:spPr>
          <a:xfrm>
            <a:off x="739727" y="1354559"/>
            <a:ext cx="7637615" cy="473764"/>
          </a:xfrm>
          <a:prstGeom prst="rect">
            <a:avLst/>
          </a:prstGeom>
        </p:spPr>
        <p:txBody>
          <a:bodyPr lIns="0" tIns="0" rIns="0" bIns="0"/>
          <a:lstStyle>
            <a:lvl1pPr marL="0" marR="0" indent="0" algn="l" defTabSz="309555"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6" name="Text Placeholder 10">
            <a:extLst>
              <a:ext uri="{FF2B5EF4-FFF2-40B4-BE49-F238E27FC236}">
                <a16:creationId xmlns:a16="http://schemas.microsoft.com/office/drawing/2014/main" id="{13B8FED9-01A4-2E42-AD23-4DE59D067DE2}"/>
              </a:ext>
            </a:extLst>
          </p:cNvPr>
          <p:cNvSpPr>
            <a:spLocks noGrp="1"/>
          </p:cNvSpPr>
          <p:nvPr>
            <p:ph type="body" sz="quarter" idx="23" hasCustomPrompt="1"/>
          </p:nvPr>
        </p:nvSpPr>
        <p:spPr>
          <a:xfrm>
            <a:off x="739727" y="2092340"/>
            <a:ext cx="7637615" cy="2258746"/>
          </a:xfrm>
          <a:prstGeom prst="rect">
            <a:avLst/>
          </a:prstGeom>
        </p:spPr>
        <p:txBody>
          <a:bodyPr lIns="0" tIns="0" rIns="0" bIns="0"/>
          <a:lstStyle>
            <a:lvl1pPr marL="0" marR="0" indent="0" algn="l" defTabSz="309555"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55"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sp>
        <p:nvSpPr>
          <p:cNvPr id="8" name="Title">
            <a:extLst>
              <a:ext uri="{FF2B5EF4-FFF2-40B4-BE49-F238E27FC236}">
                <a16:creationId xmlns:a16="http://schemas.microsoft.com/office/drawing/2014/main" id="{07118314-3EDE-8C41-A796-07FCF01A8C3D}"/>
              </a:ext>
            </a:extLst>
          </p:cNvPr>
          <p:cNvSpPr txBox="1">
            <a:spLocks noGrp="1"/>
          </p:cNvSpPr>
          <p:nvPr>
            <p:ph type="body" sz="quarter" idx="26" hasCustomPrompt="1"/>
          </p:nvPr>
        </p:nvSpPr>
        <p:spPr>
          <a:xfrm>
            <a:off x="739727" y="77811"/>
            <a:ext cx="7637615"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4" name="Rechte verbindingslijn 3">
            <a:extLst>
              <a:ext uri="{FF2B5EF4-FFF2-40B4-BE49-F238E27FC236}">
                <a16:creationId xmlns:a16="http://schemas.microsoft.com/office/drawing/2014/main" id="{BC13063B-03DF-2245-B9C6-5EE8DC406DC0}"/>
              </a:ext>
            </a:extLst>
          </p:cNvPr>
          <p:cNvCxnSpPr>
            <a:cxnSpLocks/>
          </p:cNvCxnSpPr>
          <p:nvPr userDrawn="1"/>
        </p:nvCxnSpPr>
        <p:spPr>
          <a:xfrm>
            <a:off x="739726" y="223365"/>
            <a:ext cx="8404274"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0" name="Afbeelding 262"/>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151972" y="4140418"/>
            <a:ext cx="992029" cy="1000601"/>
          </a:xfrm>
          <a:prstGeom prst="rect">
            <a:avLst/>
          </a:prstGeom>
          <a:noFill/>
          <a:ln>
            <a:noFill/>
          </a:ln>
        </p:spPr>
      </p:pic>
    </p:spTree>
    <p:extLst>
      <p:ext uri="{BB962C8B-B14F-4D97-AF65-F5344CB8AC3E}">
        <p14:creationId xmlns:p14="http://schemas.microsoft.com/office/powerpoint/2010/main" val="4251588304"/>
      </p:ext>
    </p:extLst>
  </p:cSld>
  <p:clrMapOvr>
    <a:masterClrMapping/>
  </p:clrMapOvr>
  <p:transition spd="slow">
    <p:push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5_Blank Slide">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B13F88A2-55B3-7747-B593-16836E3B4002}"/>
              </a:ext>
            </a:extLst>
          </p:cNvPr>
          <p:cNvSpPr>
            <a:spLocks noGrp="1"/>
          </p:cNvSpPr>
          <p:nvPr>
            <p:ph type="body" sz="quarter" idx="21" hasCustomPrompt="1"/>
          </p:nvPr>
        </p:nvSpPr>
        <p:spPr>
          <a:xfrm>
            <a:off x="739727" y="460051"/>
            <a:ext cx="7637615" cy="766773"/>
          </a:xfrm>
          <a:prstGeom prst="rect">
            <a:avLst/>
          </a:prstGeom>
        </p:spPr>
        <p:txBody>
          <a:bodyPr lIns="0" tIns="0" rIns="0" bIns="0"/>
          <a:lstStyle>
            <a:lvl1pPr marL="0" marR="0" indent="0" algn="l" defTabSz="309555"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4" name="Title">
            <a:extLst>
              <a:ext uri="{FF2B5EF4-FFF2-40B4-BE49-F238E27FC236}">
                <a16:creationId xmlns:a16="http://schemas.microsoft.com/office/drawing/2014/main" id="{0ECB20EF-1753-9548-B6E4-B70A59F5AF87}"/>
              </a:ext>
            </a:extLst>
          </p:cNvPr>
          <p:cNvSpPr txBox="1">
            <a:spLocks noGrp="1"/>
          </p:cNvSpPr>
          <p:nvPr>
            <p:ph type="body" sz="quarter" idx="24" hasCustomPrompt="1"/>
          </p:nvPr>
        </p:nvSpPr>
        <p:spPr>
          <a:xfrm>
            <a:off x="739728" y="4930349"/>
            <a:ext cx="7637614"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5" name="Text Placeholder 10">
            <a:extLst>
              <a:ext uri="{FF2B5EF4-FFF2-40B4-BE49-F238E27FC236}">
                <a16:creationId xmlns:a16="http://schemas.microsoft.com/office/drawing/2014/main" id="{D855459E-B885-E840-B075-471E2B6234A5}"/>
              </a:ext>
            </a:extLst>
          </p:cNvPr>
          <p:cNvSpPr>
            <a:spLocks noGrp="1"/>
          </p:cNvSpPr>
          <p:nvPr>
            <p:ph type="body" sz="quarter" idx="25" hasCustomPrompt="1"/>
          </p:nvPr>
        </p:nvSpPr>
        <p:spPr>
          <a:xfrm>
            <a:off x="739727" y="1354559"/>
            <a:ext cx="7637615" cy="473764"/>
          </a:xfrm>
          <a:prstGeom prst="rect">
            <a:avLst/>
          </a:prstGeom>
        </p:spPr>
        <p:txBody>
          <a:bodyPr lIns="0" tIns="0" rIns="0" bIns="0"/>
          <a:lstStyle>
            <a:lvl1pPr marL="0" marR="0" indent="0" algn="l" defTabSz="309555"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6" name="Text Placeholder 10">
            <a:extLst>
              <a:ext uri="{FF2B5EF4-FFF2-40B4-BE49-F238E27FC236}">
                <a16:creationId xmlns:a16="http://schemas.microsoft.com/office/drawing/2014/main" id="{13B8FED9-01A4-2E42-AD23-4DE59D067DE2}"/>
              </a:ext>
            </a:extLst>
          </p:cNvPr>
          <p:cNvSpPr>
            <a:spLocks noGrp="1"/>
          </p:cNvSpPr>
          <p:nvPr>
            <p:ph type="body" sz="quarter" idx="23" hasCustomPrompt="1"/>
          </p:nvPr>
        </p:nvSpPr>
        <p:spPr>
          <a:xfrm>
            <a:off x="739727" y="2092340"/>
            <a:ext cx="7637615" cy="2258746"/>
          </a:xfrm>
          <a:prstGeom prst="rect">
            <a:avLst/>
          </a:prstGeom>
        </p:spPr>
        <p:txBody>
          <a:bodyPr lIns="0" tIns="0" rIns="0" bIns="0"/>
          <a:lstStyle>
            <a:lvl1pPr marL="0" marR="0" indent="0" algn="l" defTabSz="309555"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55"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sp>
        <p:nvSpPr>
          <p:cNvPr id="8" name="Title">
            <a:extLst>
              <a:ext uri="{FF2B5EF4-FFF2-40B4-BE49-F238E27FC236}">
                <a16:creationId xmlns:a16="http://schemas.microsoft.com/office/drawing/2014/main" id="{07118314-3EDE-8C41-A796-07FCF01A8C3D}"/>
              </a:ext>
            </a:extLst>
          </p:cNvPr>
          <p:cNvSpPr txBox="1">
            <a:spLocks noGrp="1"/>
          </p:cNvSpPr>
          <p:nvPr>
            <p:ph type="body" sz="quarter" idx="26" hasCustomPrompt="1"/>
          </p:nvPr>
        </p:nvSpPr>
        <p:spPr>
          <a:xfrm>
            <a:off x="739727" y="77811"/>
            <a:ext cx="7637615"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4" name="Rechte verbindingslijn 3">
            <a:extLst>
              <a:ext uri="{FF2B5EF4-FFF2-40B4-BE49-F238E27FC236}">
                <a16:creationId xmlns:a16="http://schemas.microsoft.com/office/drawing/2014/main" id="{BC13063B-03DF-2245-B9C6-5EE8DC406DC0}"/>
              </a:ext>
            </a:extLst>
          </p:cNvPr>
          <p:cNvCxnSpPr>
            <a:cxnSpLocks/>
          </p:cNvCxnSpPr>
          <p:nvPr userDrawn="1"/>
        </p:nvCxnSpPr>
        <p:spPr>
          <a:xfrm>
            <a:off x="739726" y="223365"/>
            <a:ext cx="8404274"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0" name="Afbeelding 262"/>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151972" y="4140418"/>
            <a:ext cx="992029" cy="1000601"/>
          </a:xfrm>
          <a:prstGeom prst="rect">
            <a:avLst/>
          </a:prstGeom>
          <a:noFill/>
          <a:ln>
            <a:noFill/>
          </a:ln>
        </p:spPr>
      </p:pic>
    </p:spTree>
    <p:extLst>
      <p:ext uri="{BB962C8B-B14F-4D97-AF65-F5344CB8AC3E}">
        <p14:creationId xmlns:p14="http://schemas.microsoft.com/office/powerpoint/2010/main" val="5460699"/>
      </p:ext>
    </p:extLst>
  </p:cSld>
  <p:clrMapOvr>
    <a:masterClrMapping/>
  </p:clrMapOvr>
  <p:transition spd="slow">
    <p:push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6_Blank Slide">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B13F88A2-55B3-7747-B593-16836E3B4002}"/>
              </a:ext>
            </a:extLst>
          </p:cNvPr>
          <p:cNvSpPr>
            <a:spLocks noGrp="1"/>
          </p:cNvSpPr>
          <p:nvPr>
            <p:ph type="body" sz="quarter" idx="21" hasCustomPrompt="1"/>
          </p:nvPr>
        </p:nvSpPr>
        <p:spPr>
          <a:xfrm>
            <a:off x="739727" y="460051"/>
            <a:ext cx="7637615" cy="766773"/>
          </a:xfrm>
          <a:prstGeom prst="rect">
            <a:avLst/>
          </a:prstGeom>
        </p:spPr>
        <p:txBody>
          <a:bodyPr lIns="0" tIns="0" rIns="0" bIns="0"/>
          <a:lstStyle>
            <a:lvl1pPr marL="0" marR="0" indent="0" algn="l" defTabSz="309555"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4" name="Title">
            <a:extLst>
              <a:ext uri="{FF2B5EF4-FFF2-40B4-BE49-F238E27FC236}">
                <a16:creationId xmlns:a16="http://schemas.microsoft.com/office/drawing/2014/main" id="{0ECB20EF-1753-9548-B6E4-B70A59F5AF87}"/>
              </a:ext>
            </a:extLst>
          </p:cNvPr>
          <p:cNvSpPr txBox="1">
            <a:spLocks noGrp="1"/>
          </p:cNvSpPr>
          <p:nvPr>
            <p:ph type="body" sz="quarter" idx="24" hasCustomPrompt="1"/>
          </p:nvPr>
        </p:nvSpPr>
        <p:spPr>
          <a:xfrm>
            <a:off x="739728" y="4930349"/>
            <a:ext cx="7637614"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5" name="Text Placeholder 10">
            <a:extLst>
              <a:ext uri="{FF2B5EF4-FFF2-40B4-BE49-F238E27FC236}">
                <a16:creationId xmlns:a16="http://schemas.microsoft.com/office/drawing/2014/main" id="{D855459E-B885-E840-B075-471E2B6234A5}"/>
              </a:ext>
            </a:extLst>
          </p:cNvPr>
          <p:cNvSpPr>
            <a:spLocks noGrp="1"/>
          </p:cNvSpPr>
          <p:nvPr>
            <p:ph type="body" sz="quarter" idx="25" hasCustomPrompt="1"/>
          </p:nvPr>
        </p:nvSpPr>
        <p:spPr>
          <a:xfrm>
            <a:off x="739727" y="1354559"/>
            <a:ext cx="7637615" cy="473764"/>
          </a:xfrm>
          <a:prstGeom prst="rect">
            <a:avLst/>
          </a:prstGeom>
        </p:spPr>
        <p:txBody>
          <a:bodyPr lIns="0" tIns="0" rIns="0" bIns="0"/>
          <a:lstStyle>
            <a:lvl1pPr marL="0" marR="0" indent="0" algn="l" defTabSz="309555"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6" name="Text Placeholder 10">
            <a:extLst>
              <a:ext uri="{FF2B5EF4-FFF2-40B4-BE49-F238E27FC236}">
                <a16:creationId xmlns:a16="http://schemas.microsoft.com/office/drawing/2014/main" id="{13B8FED9-01A4-2E42-AD23-4DE59D067DE2}"/>
              </a:ext>
            </a:extLst>
          </p:cNvPr>
          <p:cNvSpPr>
            <a:spLocks noGrp="1"/>
          </p:cNvSpPr>
          <p:nvPr>
            <p:ph type="body" sz="quarter" idx="23" hasCustomPrompt="1"/>
          </p:nvPr>
        </p:nvSpPr>
        <p:spPr>
          <a:xfrm>
            <a:off x="739727" y="2092340"/>
            <a:ext cx="7637615" cy="2258746"/>
          </a:xfrm>
          <a:prstGeom prst="rect">
            <a:avLst/>
          </a:prstGeom>
        </p:spPr>
        <p:txBody>
          <a:bodyPr lIns="0" tIns="0" rIns="0" bIns="0"/>
          <a:lstStyle>
            <a:lvl1pPr marL="0" marR="0" indent="0" algn="l" defTabSz="309555"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55"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sp>
        <p:nvSpPr>
          <p:cNvPr id="8" name="Title">
            <a:extLst>
              <a:ext uri="{FF2B5EF4-FFF2-40B4-BE49-F238E27FC236}">
                <a16:creationId xmlns:a16="http://schemas.microsoft.com/office/drawing/2014/main" id="{07118314-3EDE-8C41-A796-07FCF01A8C3D}"/>
              </a:ext>
            </a:extLst>
          </p:cNvPr>
          <p:cNvSpPr txBox="1">
            <a:spLocks noGrp="1"/>
          </p:cNvSpPr>
          <p:nvPr>
            <p:ph type="body" sz="quarter" idx="26" hasCustomPrompt="1"/>
          </p:nvPr>
        </p:nvSpPr>
        <p:spPr>
          <a:xfrm>
            <a:off x="739727" y="77811"/>
            <a:ext cx="7637615"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4" name="Rechte verbindingslijn 3">
            <a:extLst>
              <a:ext uri="{FF2B5EF4-FFF2-40B4-BE49-F238E27FC236}">
                <a16:creationId xmlns:a16="http://schemas.microsoft.com/office/drawing/2014/main" id="{BC13063B-03DF-2245-B9C6-5EE8DC406DC0}"/>
              </a:ext>
            </a:extLst>
          </p:cNvPr>
          <p:cNvCxnSpPr>
            <a:cxnSpLocks/>
          </p:cNvCxnSpPr>
          <p:nvPr userDrawn="1"/>
        </p:nvCxnSpPr>
        <p:spPr>
          <a:xfrm>
            <a:off x="739726" y="223365"/>
            <a:ext cx="8404274"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0" name="Afbeelding 262"/>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151972" y="4140418"/>
            <a:ext cx="992029" cy="1000601"/>
          </a:xfrm>
          <a:prstGeom prst="rect">
            <a:avLst/>
          </a:prstGeom>
          <a:noFill/>
          <a:ln>
            <a:noFill/>
          </a:ln>
        </p:spPr>
      </p:pic>
    </p:spTree>
    <p:extLst>
      <p:ext uri="{BB962C8B-B14F-4D97-AF65-F5344CB8AC3E}">
        <p14:creationId xmlns:p14="http://schemas.microsoft.com/office/powerpoint/2010/main" val="2623822550"/>
      </p:ext>
    </p:extLst>
  </p:cSld>
  <p:clrMapOvr>
    <a:masterClrMapping/>
  </p:clrMapOvr>
  <p:transition spd="slow">
    <p:push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7_Blank Slide">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B13F88A2-55B3-7747-B593-16836E3B4002}"/>
              </a:ext>
            </a:extLst>
          </p:cNvPr>
          <p:cNvSpPr>
            <a:spLocks noGrp="1"/>
          </p:cNvSpPr>
          <p:nvPr>
            <p:ph type="body" sz="quarter" idx="21" hasCustomPrompt="1"/>
          </p:nvPr>
        </p:nvSpPr>
        <p:spPr>
          <a:xfrm>
            <a:off x="739727" y="460051"/>
            <a:ext cx="7637615" cy="766773"/>
          </a:xfrm>
          <a:prstGeom prst="rect">
            <a:avLst/>
          </a:prstGeom>
        </p:spPr>
        <p:txBody>
          <a:bodyPr lIns="0" tIns="0" rIns="0" bIns="0"/>
          <a:lstStyle>
            <a:lvl1pPr marL="0" marR="0" indent="0" algn="l" defTabSz="309555"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4" name="Title">
            <a:extLst>
              <a:ext uri="{FF2B5EF4-FFF2-40B4-BE49-F238E27FC236}">
                <a16:creationId xmlns:a16="http://schemas.microsoft.com/office/drawing/2014/main" id="{0ECB20EF-1753-9548-B6E4-B70A59F5AF87}"/>
              </a:ext>
            </a:extLst>
          </p:cNvPr>
          <p:cNvSpPr txBox="1">
            <a:spLocks noGrp="1"/>
          </p:cNvSpPr>
          <p:nvPr>
            <p:ph type="body" sz="quarter" idx="24" hasCustomPrompt="1"/>
          </p:nvPr>
        </p:nvSpPr>
        <p:spPr>
          <a:xfrm>
            <a:off x="739728" y="4930349"/>
            <a:ext cx="7637614"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5" name="Text Placeholder 10">
            <a:extLst>
              <a:ext uri="{FF2B5EF4-FFF2-40B4-BE49-F238E27FC236}">
                <a16:creationId xmlns:a16="http://schemas.microsoft.com/office/drawing/2014/main" id="{D855459E-B885-E840-B075-471E2B6234A5}"/>
              </a:ext>
            </a:extLst>
          </p:cNvPr>
          <p:cNvSpPr>
            <a:spLocks noGrp="1"/>
          </p:cNvSpPr>
          <p:nvPr>
            <p:ph type="body" sz="quarter" idx="25" hasCustomPrompt="1"/>
          </p:nvPr>
        </p:nvSpPr>
        <p:spPr>
          <a:xfrm>
            <a:off x="739727" y="1354559"/>
            <a:ext cx="7637615" cy="473764"/>
          </a:xfrm>
          <a:prstGeom prst="rect">
            <a:avLst/>
          </a:prstGeom>
        </p:spPr>
        <p:txBody>
          <a:bodyPr lIns="0" tIns="0" rIns="0" bIns="0"/>
          <a:lstStyle>
            <a:lvl1pPr marL="0" marR="0" indent="0" algn="l" defTabSz="309555"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6" name="Text Placeholder 10">
            <a:extLst>
              <a:ext uri="{FF2B5EF4-FFF2-40B4-BE49-F238E27FC236}">
                <a16:creationId xmlns:a16="http://schemas.microsoft.com/office/drawing/2014/main" id="{13B8FED9-01A4-2E42-AD23-4DE59D067DE2}"/>
              </a:ext>
            </a:extLst>
          </p:cNvPr>
          <p:cNvSpPr>
            <a:spLocks noGrp="1"/>
          </p:cNvSpPr>
          <p:nvPr>
            <p:ph type="body" sz="quarter" idx="23" hasCustomPrompt="1"/>
          </p:nvPr>
        </p:nvSpPr>
        <p:spPr>
          <a:xfrm>
            <a:off x="739727" y="2092340"/>
            <a:ext cx="7637615" cy="2258746"/>
          </a:xfrm>
          <a:prstGeom prst="rect">
            <a:avLst/>
          </a:prstGeom>
        </p:spPr>
        <p:txBody>
          <a:bodyPr lIns="0" tIns="0" rIns="0" bIns="0"/>
          <a:lstStyle>
            <a:lvl1pPr marL="0" marR="0" indent="0" algn="l" defTabSz="309555"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55"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sp>
        <p:nvSpPr>
          <p:cNvPr id="8" name="Title">
            <a:extLst>
              <a:ext uri="{FF2B5EF4-FFF2-40B4-BE49-F238E27FC236}">
                <a16:creationId xmlns:a16="http://schemas.microsoft.com/office/drawing/2014/main" id="{07118314-3EDE-8C41-A796-07FCF01A8C3D}"/>
              </a:ext>
            </a:extLst>
          </p:cNvPr>
          <p:cNvSpPr txBox="1">
            <a:spLocks noGrp="1"/>
          </p:cNvSpPr>
          <p:nvPr>
            <p:ph type="body" sz="quarter" idx="26" hasCustomPrompt="1"/>
          </p:nvPr>
        </p:nvSpPr>
        <p:spPr>
          <a:xfrm>
            <a:off x="739727" y="77811"/>
            <a:ext cx="7637615"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4" name="Rechte verbindingslijn 3">
            <a:extLst>
              <a:ext uri="{FF2B5EF4-FFF2-40B4-BE49-F238E27FC236}">
                <a16:creationId xmlns:a16="http://schemas.microsoft.com/office/drawing/2014/main" id="{BC13063B-03DF-2245-B9C6-5EE8DC406DC0}"/>
              </a:ext>
            </a:extLst>
          </p:cNvPr>
          <p:cNvCxnSpPr>
            <a:cxnSpLocks/>
          </p:cNvCxnSpPr>
          <p:nvPr userDrawn="1"/>
        </p:nvCxnSpPr>
        <p:spPr>
          <a:xfrm>
            <a:off x="739726" y="223365"/>
            <a:ext cx="8404274"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0" name="Afbeelding 262"/>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151972" y="4140418"/>
            <a:ext cx="992029" cy="1000601"/>
          </a:xfrm>
          <a:prstGeom prst="rect">
            <a:avLst/>
          </a:prstGeom>
          <a:noFill/>
          <a:ln>
            <a:noFill/>
          </a:ln>
        </p:spPr>
      </p:pic>
    </p:spTree>
    <p:extLst>
      <p:ext uri="{BB962C8B-B14F-4D97-AF65-F5344CB8AC3E}">
        <p14:creationId xmlns:p14="http://schemas.microsoft.com/office/powerpoint/2010/main" val="1597326853"/>
      </p:ext>
    </p:extLst>
  </p:cSld>
  <p:clrMapOvr>
    <a:masterClrMapping/>
  </p:clrMapOvr>
  <p:transition spd="slow">
    <p:push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8_Blank Slide">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B13F88A2-55B3-7747-B593-16836E3B4002}"/>
              </a:ext>
            </a:extLst>
          </p:cNvPr>
          <p:cNvSpPr>
            <a:spLocks noGrp="1"/>
          </p:cNvSpPr>
          <p:nvPr>
            <p:ph type="body" sz="quarter" idx="21" hasCustomPrompt="1"/>
          </p:nvPr>
        </p:nvSpPr>
        <p:spPr>
          <a:xfrm>
            <a:off x="739727" y="460051"/>
            <a:ext cx="7637615" cy="766773"/>
          </a:xfrm>
          <a:prstGeom prst="rect">
            <a:avLst/>
          </a:prstGeom>
        </p:spPr>
        <p:txBody>
          <a:bodyPr lIns="0" tIns="0" rIns="0" bIns="0"/>
          <a:lstStyle>
            <a:lvl1pPr marL="0" marR="0" indent="0" algn="l" defTabSz="309555" rtl="0" fontAlgn="auto" latinLnBrk="0" hangingPunct="0">
              <a:lnSpc>
                <a:spcPct val="90000"/>
              </a:lnSpc>
              <a:spcBef>
                <a:spcPts val="0"/>
              </a:spcBef>
              <a:spcAft>
                <a:spcPts val="0"/>
              </a:spcAft>
              <a:buClrTx/>
              <a:buSzTx/>
              <a:buFontTx/>
              <a:buNone/>
              <a:tabLst/>
              <a:defRPr kumimoji="0" lang="en-US" sz="24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Arial"/>
              </a:defRPr>
            </a:lvl1pPr>
          </a:lstStyle>
          <a:p>
            <a:pPr lvl="0"/>
            <a:r>
              <a:rPr lang="en-US" dirty="0"/>
              <a:t>Headline in Arial Bold maximum 2 lines</a:t>
            </a:r>
          </a:p>
        </p:txBody>
      </p:sp>
      <p:sp>
        <p:nvSpPr>
          <p:cNvPr id="14" name="Title">
            <a:extLst>
              <a:ext uri="{FF2B5EF4-FFF2-40B4-BE49-F238E27FC236}">
                <a16:creationId xmlns:a16="http://schemas.microsoft.com/office/drawing/2014/main" id="{0ECB20EF-1753-9548-B6E4-B70A59F5AF87}"/>
              </a:ext>
            </a:extLst>
          </p:cNvPr>
          <p:cNvSpPr txBox="1">
            <a:spLocks noGrp="1"/>
          </p:cNvSpPr>
          <p:nvPr>
            <p:ph type="body" sz="quarter" idx="24" hasCustomPrompt="1"/>
          </p:nvPr>
        </p:nvSpPr>
        <p:spPr>
          <a:xfrm>
            <a:off x="739728" y="4930349"/>
            <a:ext cx="7637614"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5" name="Text Placeholder 10">
            <a:extLst>
              <a:ext uri="{FF2B5EF4-FFF2-40B4-BE49-F238E27FC236}">
                <a16:creationId xmlns:a16="http://schemas.microsoft.com/office/drawing/2014/main" id="{D855459E-B885-E840-B075-471E2B6234A5}"/>
              </a:ext>
            </a:extLst>
          </p:cNvPr>
          <p:cNvSpPr>
            <a:spLocks noGrp="1"/>
          </p:cNvSpPr>
          <p:nvPr>
            <p:ph type="body" sz="quarter" idx="25" hasCustomPrompt="1"/>
          </p:nvPr>
        </p:nvSpPr>
        <p:spPr>
          <a:xfrm>
            <a:off x="739727" y="1354559"/>
            <a:ext cx="7637615" cy="473764"/>
          </a:xfrm>
          <a:prstGeom prst="rect">
            <a:avLst/>
          </a:prstGeom>
        </p:spPr>
        <p:txBody>
          <a:bodyPr lIns="0" tIns="0" rIns="0" bIns="0"/>
          <a:lstStyle>
            <a:lvl1pPr marL="0" marR="0" indent="0" algn="l" defTabSz="309555" rtl="0" fontAlgn="auto" latinLnBrk="0" hangingPunct="0">
              <a:lnSpc>
                <a:spcPct val="100000"/>
              </a:lnSpc>
              <a:spcBef>
                <a:spcPts val="0"/>
              </a:spcBef>
              <a:spcAft>
                <a:spcPts val="0"/>
              </a:spcAft>
              <a:buClrTx/>
              <a:buSzTx/>
              <a:buFontTx/>
              <a:buNone/>
              <a:tabLst/>
              <a:defRPr kumimoji="0" lang="en-US" sz="1200" b="1" i="0" u="none" strike="noStrike" cap="none" spc="0" normalizeH="0" baseline="0">
                <a:ln>
                  <a:noFill/>
                </a:ln>
                <a:solidFill>
                  <a:schemeClr val="tx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Introduction copy</a:t>
            </a:r>
          </a:p>
        </p:txBody>
      </p:sp>
      <p:sp>
        <p:nvSpPr>
          <p:cNvPr id="16" name="Text Placeholder 10">
            <a:extLst>
              <a:ext uri="{FF2B5EF4-FFF2-40B4-BE49-F238E27FC236}">
                <a16:creationId xmlns:a16="http://schemas.microsoft.com/office/drawing/2014/main" id="{13B8FED9-01A4-2E42-AD23-4DE59D067DE2}"/>
              </a:ext>
            </a:extLst>
          </p:cNvPr>
          <p:cNvSpPr>
            <a:spLocks noGrp="1"/>
          </p:cNvSpPr>
          <p:nvPr>
            <p:ph type="body" sz="quarter" idx="23" hasCustomPrompt="1"/>
          </p:nvPr>
        </p:nvSpPr>
        <p:spPr>
          <a:xfrm>
            <a:off x="739727" y="2092340"/>
            <a:ext cx="7637615" cy="2258746"/>
          </a:xfrm>
          <a:prstGeom prst="rect">
            <a:avLst/>
          </a:prstGeom>
        </p:spPr>
        <p:txBody>
          <a:bodyPr lIns="0" tIns="0" rIns="0" bIns="0"/>
          <a:lstStyle>
            <a:lvl1pPr marL="0" marR="0" indent="0" algn="l" defTabSz="309555" rtl="0" eaLnBrk="1" fontAlgn="auto" latinLnBrk="0" hangingPunct="0">
              <a:lnSpc>
                <a:spcPct val="120000"/>
              </a:lnSpc>
              <a:spcBef>
                <a:spcPts val="0"/>
              </a:spcBef>
              <a:spcAft>
                <a:spcPts val="0"/>
              </a:spcAft>
              <a:buClrTx/>
              <a:buSzTx/>
              <a:buFontTx/>
              <a:buNone/>
              <a:tabLst/>
              <a:defRPr kumimoji="0" lang="en-US" sz="1000" b="0" i="0" u="none" strike="noStrike" cap="none" spc="0" normalizeH="0" baseline="0">
                <a:ln>
                  <a:noFill/>
                </a:ln>
                <a:solidFill>
                  <a:schemeClr val="accent1"/>
                </a:solidFill>
                <a:effectLst/>
                <a:uFillTx/>
                <a:latin typeface="Arial" panose="020B0604020202020204" pitchFamily="34" charset="0"/>
                <a:ea typeface="Roboto Light"/>
                <a:cs typeface="Arial" panose="020B0604020202020204" pitchFamily="34" charset="0"/>
                <a:sym typeface="Arial"/>
              </a:defRPr>
            </a:lvl1pPr>
          </a:lstStyle>
          <a:p>
            <a:pPr lvl="0"/>
            <a:r>
              <a:rPr lang="en-US" dirty="0"/>
              <a:t>Running text and bullets in Arial 11 </a:t>
            </a:r>
            <a:r>
              <a:rPr lang="en-US" dirty="0" err="1"/>
              <a:t>pt</a:t>
            </a:r>
            <a:br>
              <a:rPr lang="en-US" dirty="0"/>
            </a:br>
            <a:br>
              <a:rPr lang="en-US" dirty="0"/>
            </a:br>
            <a:r>
              <a:rPr lang="en-US" dirty="0"/>
              <a:t>• Bullets are now real bullets, using a tab</a:t>
            </a:r>
            <a:br>
              <a:rPr lang="en-US" dirty="0"/>
            </a:br>
            <a:r>
              <a:rPr lang="en-US" dirty="0"/>
              <a:t>• Line spacing set to 1.0</a:t>
            </a:r>
            <a:br>
              <a:rPr lang="en-US" dirty="0"/>
            </a:br>
            <a:r>
              <a:rPr lang="en-US" dirty="0"/>
              <a:t>• Text box does not automatically resize text when overflowing</a:t>
            </a:r>
            <a:br>
              <a:rPr lang="en-US" dirty="0"/>
            </a:br>
            <a:r>
              <a:rPr lang="en-US" dirty="0"/>
              <a:t>• Text box does not automatically</a:t>
            </a:r>
          </a:p>
          <a:p>
            <a:pPr lvl="0"/>
            <a:r>
              <a:rPr lang="en-US" dirty="0"/>
              <a:t>• Text box does not automatically</a:t>
            </a:r>
          </a:p>
          <a:p>
            <a:pPr marL="0" marR="0" lvl="0" indent="0" algn="l" defTabSz="309555" rtl="0" eaLnBrk="1" fontAlgn="auto" latinLnBrk="0" hangingPunct="0">
              <a:lnSpc>
                <a:spcPct val="100000"/>
              </a:lnSpc>
              <a:spcBef>
                <a:spcPts val="0"/>
              </a:spcBef>
              <a:spcAft>
                <a:spcPts val="0"/>
              </a:spcAft>
              <a:buClrTx/>
              <a:buSzTx/>
              <a:buFontTx/>
              <a:buNone/>
              <a:tabLst/>
              <a:defRPr/>
            </a:pPr>
            <a:r>
              <a:rPr lang="en-US" dirty="0"/>
              <a:t>• </a:t>
            </a:r>
            <a:r>
              <a:rPr lang="en-US" dirty="0" err="1"/>
              <a:t>Etc</a:t>
            </a:r>
            <a:r>
              <a:rPr lang="en-US" dirty="0"/>
              <a:t>…</a:t>
            </a:r>
          </a:p>
        </p:txBody>
      </p:sp>
      <p:sp>
        <p:nvSpPr>
          <p:cNvPr id="8" name="Title">
            <a:extLst>
              <a:ext uri="{FF2B5EF4-FFF2-40B4-BE49-F238E27FC236}">
                <a16:creationId xmlns:a16="http://schemas.microsoft.com/office/drawing/2014/main" id="{07118314-3EDE-8C41-A796-07FCF01A8C3D}"/>
              </a:ext>
            </a:extLst>
          </p:cNvPr>
          <p:cNvSpPr txBox="1">
            <a:spLocks noGrp="1"/>
          </p:cNvSpPr>
          <p:nvPr>
            <p:ph type="body" sz="quarter" idx="26" hasCustomPrompt="1"/>
          </p:nvPr>
        </p:nvSpPr>
        <p:spPr>
          <a:xfrm>
            <a:off x="739727" y="77811"/>
            <a:ext cx="7637615" cy="83100"/>
          </a:xfrm>
          <a:prstGeom prst="rect">
            <a:avLst/>
          </a:prstGeom>
        </p:spPr>
        <p:txBody>
          <a:bodyPr wrap="square" lIns="0" tIns="0" rIns="0" bIns="0">
            <a:spAutoFit/>
          </a:bodyPr>
          <a:lstStyle>
            <a:lvl1pPr marL="0" marR="0" indent="0" algn="l" defTabSz="309555"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55"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4" name="Rechte verbindingslijn 3">
            <a:extLst>
              <a:ext uri="{FF2B5EF4-FFF2-40B4-BE49-F238E27FC236}">
                <a16:creationId xmlns:a16="http://schemas.microsoft.com/office/drawing/2014/main" id="{BC13063B-03DF-2245-B9C6-5EE8DC406DC0}"/>
              </a:ext>
            </a:extLst>
          </p:cNvPr>
          <p:cNvCxnSpPr>
            <a:cxnSpLocks/>
          </p:cNvCxnSpPr>
          <p:nvPr userDrawn="1"/>
        </p:nvCxnSpPr>
        <p:spPr>
          <a:xfrm>
            <a:off x="739726" y="223365"/>
            <a:ext cx="8404274"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0" name="Afbeelding 262"/>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151972" y="4140418"/>
            <a:ext cx="992029" cy="1000601"/>
          </a:xfrm>
          <a:prstGeom prst="rect">
            <a:avLst/>
          </a:prstGeom>
          <a:noFill/>
          <a:ln>
            <a:noFill/>
          </a:ln>
        </p:spPr>
      </p:pic>
    </p:spTree>
    <p:extLst>
      <p:ext uri="{BB962C8B-B14F-4D97-AF65-F5344CB8AC3E}">
        <p14:creationId xmlns:p14="http://schemas.microsoft.com/office/powerpoint/2010/main" val="67358348"/>
      </p:ext>
    </p:extLst>
  </p:cSld>
  <p:clrMapOvr>
    <a:masterClrMapping/>
  </p:clrMapOvr>
  <p:transition spd="slow">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3_2">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BAE8A1F-78A0-1E4B-8D2C-B845247B4956}"/>
              </a:ext>
            </a:extLst>
          </p:cNvPr>
          <p:cNvSpPr/>
          <p:nvPr userDrawn="1"/>
        </p:nvSpPr>
        <p:spPr>
          <a:xfrm>
            <a:off x="0" y="0"/>
            <a:ext cx="6514482" cy="514350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9" name="Afbeelding 8">
            <a:extLst>
              <a:ext uri="{FF2B5EF4-FFF2-40B4-BE49-F238E27FC236}">
                <a16:creationId xmlns:a16="http://schemas.microsoft.com/office/drawing/2014/main" id="{F533BF3D-7066-2046-ABAB-AE76D727D3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57918" y="0"/>
            <a:ext cx="7772400" cy="5143500"/>
          </a:xfrm>
          <a:prstGeom prst="rect">
            <a:avLst/>
          </a:prstGeom>
          <a:noFill/>
        </p:spPr>
      </p:pic>
      <p:sp>
        <p:nvSpPr>
          <p:cNvPr id="5" name="Title">
            <a:extLst>
              <a:ext uri="{FF2B5EF4-FFF2-40B4-BE49-F238E27FC236}">
                <a16:creationId xmlns:a16="http://schemas.microsoft.com/office/drawing/2014/main" id="{79DA6B5D-24F7-D243-93FC-ADF517F5AAB1}"/>
              </a:ext>
            </a:extLst>
          </p:cNvPr>
          <p:cNvSpPr txBox="1">
            <a:spLocks noGrp="1"/>
          </p:cNvSpPr>
          <p:nvPr>
            <p:ph type="body" sz="quarter" idx="14" hasCustomPrompt="1"/>
          </p:nvPr>
        </p:nvSpPr>
        <p:spPr>
          <a:xfrm>
            <a:off x="527051" y="1677501"/>
            <a:ext cx="5664199" cy="830997"/>
          </a:xfrm>
          <a:prstGeom prst="rect">
            <a:avLst/>
          </a:prstGeom>
        </p:spPr>
        <p:txBody>
          <a:bodyPr wrap="square" lIns="0" tIns="0" rIns="0" bIns="0" anchor="b" anchorCtr="0">
            <a:spAutoFit/>
          </a:bodyPr>
          <a:lstStyle>
            <a:lvl1pPr algn="l">
              <a:lnSpc>
                <a:spcPct val="90000"/>
              </a:lnSpc>
              <a:defRPr sz="3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Title goes here in Arial Bold maximum 2 lines</a:t>
            </a:r>
          </a:p>
        </p:txBody>
      </p:sp>
      <p:pic>
        <p:nvPicPr>
          <p:cNvPr id="3" name="Afbeelding 2">
            <a:extLst>
              <a:ext uri="{FF2B5EF4-FFF2-40B4-BE49-F238E27FC236}">
                <a16:creationId xmlns:a16="http://schemas.microsoft.com/office/drawing/2014/main" id="{3BC753A1-36D0-2D49-9132-BCB166B0743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48824" y="1408855"/>
            <a:ext cx="2159198" cy="2178138"/>
          </a:xfrm>
          <a:prstGeom prst="rect">
            <a:avLst/>
          </a:prstGeom>
        </p:spPr>
      </p:pic>
      <p:sp>
        <p:nvSpPr>
          <p:cNvPr id="8" name="Title">
            <a:extLst>
              <a:ext uri="{FF2B5EF4-FFF2-40B4-BE49-F238E27FC236}">
                <a16:creationId xmlns:a16="http://schemas.microsoft.com/office/drawing/2014/main" id="{EB307DD3-73F9-364A-8286-C64E99B0DA08}"/>
              </a:ext>
            </a:extLst>
          </p:cNvPr>
          <p:cNvSpPr txBox="1">
            <a:spLocks noGrp="1"/>
          </p:cNvSpPr>
          <p:nvPr>
            <p:ph type="body" sz="quarter" idx="21" hasCustomPrompt="1"/>
          </p:nvPr>
        </p:nvSpPr>
        <p:spPr>
          <a:xfrm>
            <a:off x="527051" y="2696676"/>
            <a:ext cx="5664199" cy="138499"/>
          </a:xfrm>
          <a:prstGeom prst="rect">
            <a:avLst/>
          </a:prstGeom>
        </p:spPr>
        <p:txBody>
          <a:bodyPr wrap="square" lIns="0" tIns="0" rIns="0" bIns="0">
            <a:spAutoFit/>
          </a:bodyPr>
          <a:lstStyle>
            <a:lvl1pPr algn="l">
              <a:lnSpc>
                <a:spcPct val="90000"/>
              </a:lnSpc>
              <a:defRPr sz="1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err="1"/>
              <a:t>Petten</a:t>
            </a:r>
            <a:r>
              <a:rPr lang="en-US" dirty="0"/>
              <a:t>, &lt;date&gt;</a:t>
            </a:r>
          </a:p>
        </p:txBody>
      </p:sp>
    </p:spTree>
    <p:extLst>
      <p:ext uri="{BB962C8B-B14F-4D97-AF65-F5344CB8AC3E}">
        <p14:creationId xmlns:p14="http://schemas.microsoft.com/office/powerpoint/2010/main" val="353985917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9_2">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496250D-B340-954A-88F1-34AAC799FF70}"/>
              </a:ext>
            </a:extLst>
          </p:cNvPr>
          <p:cNvSpPr/>
          <p:nvPr userDrawn="1"/>
        </p:nvSpPr>
        <p:spPr>
          <a:xfrm>
            <a:off x="0" y="0"/>
            <a:ext cx="7772400" cy="514350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9" name="Afbeelding 8">
            <a:extLst>
              <a:ext uri="{FF2B5EF4-FFF2-40B4-BE49-F238E27FC236}">
                <a16:creationId xmlns:a16="http://schemas.microsoft.com/office/drawing/2014/main" id="{0FB1388B-8CD8-E140-B61A-13177C7768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772400" cy="5143500"/>
          </a:xfrm>
          <a:prstGeom prst="rect">
            <a:avLst/>
          </a:prstGeom>
          <a:noFill/>
        </p:spPr>
      </p:pic>
      <p:pic>
        <p:nvPicPr>
          <p:cNvPr id="8" name="Afbeelding 7">
            <a:extLst>
              <a:ext uri="{FF2B5EF4-FFF2-40B4-BE49-F238E27FC236}">
                <a16:creationId xmlns:a16="http://schemas.microsoft.com/office/drawing/2014/main" id="{009DCA6E-45AB-9F4D-9E9B-6F2ECA75425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985118" y="3821150"/>
            <a:ext cx="995768" cy="1004502"/>
          </a:xfrm>
          <a:prstGeom prst="rect">
            <a:avLst/>
          </a:prstGeom>
        </p:spPr>
      </p:pic>
      <p:sp>
        <p:nvSpPr>
          <p:cNvPr id="7" name="Title">
            <a:extLst>
              <a:ext uri="{FF2B5EF4-FFF2-40B4-BE49-F238E27FC236}">
                <a16:creationId xmlns:a16="http://schemas.microsoft.com/office/drawing/2014/main" id="{70E5D0EE-D47C-E341-9457-2E6F6113C220}"/>
              </a:ext>
            </a:extLst>
          </p:cNvPr>
          <p:cNvSpPr txBox="1">
            <a:spLocks noGrp="1"/>
          </p:cNvSpPr>
          <p:nvPr>
            <p:ph type="body" sz="quarter" idx="14" hasCustomPrompt="1"/>
          </p:nvPr>
        </p:nvSpPr>
        <p:spPr>
          <a:xfrm>
            <a:off x="527051" y="1185376"/>
            <a:ext cx="5664199" cy="1246495"/>
          </a:xfrm>
          <a:prstGeom prst="rect">
            <a:avLst/>
          </a:prstGeom>
        </p:spPr>
        <p:txBody>
          <a:bodyPr wrap="square" lIns="0" tIns="0" rIns="0" bIns="0">
            <a:spAutoFit/>
          </a:bodyPr>
          <a:lstStyle>
            <a:lvl1pPr algn="l">
              <a:lnSpc>
                <a:spcPct val="90000"/>
              </a:lnSpc>
              <a:defRPr sz="30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Quotes go here </a:t>
            </a:r>
            <a:br>
              <a:rPr lang="en-US" dirty="0"/>
            </a:br>
            <a:r>
              <a:rPr lang="en-US" dirty="0"/>
              <a:t>in Arial Bold </a:t>
            </a:r>
            <a:br>
              <a:rPr lang="en-US" dirty="0"/>
            </a:br>
            <a:r>
              <a:rPr lang="en-US" dirty="0"/>
              <a:t>maximum of 5 lines</a:t>
            </a:r>
          </a:p>
        </p:txBody>
      </p:sp>
      <p:sp>
        <p:nvSpPr>
          <p:cNvPr id="10" name="Title">
            <a:extLst>
              <a:ext uri="{FF2B5EF4-FFF2-40B4-BE49-F238E27FC236}">
                <a16:creationId xmlns:a16="http://schemas.microsoft.com/office/drawing/2014/main" id="{89F39D66-86AB-CA4E-8D23-9197288342D5}"/>
              </a:ext>
            </a:extLst>
          </p:cNvPr>
          <p:cNvSpPr txBox="1">
            <a:spLocks noGrp="1"/>
          </p:cNvSpPr>
          <p:nvPr>
            <p:ph type="body" sz="quarter" idx="21" hasCustomPrompt="1"/>
          </p:nvPr>
        </p:nvSpPr>
        <p:spPr>
          <a:xfrm>
            <a:off x="527051" y="3372951"/>
            <a:ext cx="5664199" cy="138499"/>
          </a:xfrm>
          <a:prstGeom prst="rect">
            <a:avLst/>
          </a:prstGeom>
        </p:spPr>
        <p:txBody>
          <a:bodyPr wrap="square" lIns="0" tIns="0" rIns="0" bIns="0">
            <a:spAutoFit/>
          </a:bodyPr>
          <a:lstStyle>
            <a:lvl1pPr algn="l">
              <a:lnSpc>
                <a:spcPct val="90000"/>
              </a:lnSpc>
              <a:defRPr sz="1000" b="1" i="0">
                <a:solidFill>
                  <a:srgbClr val="F7F9FF"/>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&lt; name &gt;</a:t>
            </a:r>
          </a:p>
        </p:txBody>
      </p:sp>
    </p:spTree>
    <p:extLst>
      <p:ext uri="{BB962C8B-B14F-4D97-AF65-F5344CB8AC3E}">
        <p14:creationId xmlns:p14="http://schemas.microsoft.com/office/powerpoint/2010/main" val="33319121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6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150"/>
                            </p:stCondLst>
                            <p:childTnLst>
                              <p:par>
                                <p:cTn id="13" presetID="10" presetClass="entr" presetSubtype="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Main Slide 01">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DA0CD8-BD0B-A047-977F-5383DF602AD4}"/>
              </a:ext>
            </a:extLst>
          </p:cNvPr>
          <p:cNvSpPr txBox="1">
            <a:spLocks noGrp="1"/>
          </p:cNvSpPr>
          <p:nvPr>
            <p:ph type="body" sz="quarter" idx="15"/>
          </p:nvPr>
        </p:nvSpPr>
        <p:spPr>
          <a:xfrm>
            <a:off x="5048451" y="1195693"/>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Tekststijl van het model bewerken</a:t>
            </a:r>
          </a:p>
        </p:txBody>
      </p:sp>
      <p:sp>
        <p:nvSpPr>
          <p:cNvPr id="5" name="Title 2">
            <a:extLst>
              <a:ext uri="{FF2B5EF4-FFF2-40B4-BE49-F238E27FC236}">
                <a16:creationId xmlns:a16="http://schemas.microsoft.com/office/drawing/2014/main" id="{8F939CB6-B845-D54B-B9F0-AD2567B56470}"/>
              </a:ext>
            </a:extLst>
          </p:cNvPr>
          <p:cNvSpPr txBox="1">
            <a:spLocks noGrp="1"/>
          </p:cNvSpPr>
          <p:nvPr>
            <p:ph type="body" sz="quarter" idx="16"/>
          </p:nvPr>
        </p:nvSpPr>
        <p:spPr>
          <a:xfrm>
            <a:off x="5048451" y="1743380"/>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Tekststijl van het model bewerken</a:t>
            </a:r>
          </a:p>
        </p:txBody>
      </p:sp>
      <p:sp>
        <p:nvSpPr>
          <p:cNvPr id="6" name="Title 3">
            <a:extLst>
              <a:ext uri="{FF2B5EF4-FFF2-40B4-BE49-F238E27FC236}">
                <a16:creationId xmlns:a16="http://schemas.microsoft.com/office/drawing/2014/main" id="{17A66A0C-F1B3-BF4B-A4D9-95B2D1E69741}"/>
              </a:ext>
            </a:extLst>
          </p:cNvPr>
          <p:cNvSpPr txBox="1">
            <a:spLocks noGrp="1"/>
          </p:cNvSpPr>
          <p:nvPr>
            <p:ph type="body" sz="quarter" idx="17"/>
          </p:nvPr>
        </p:nvSpPr>
        <p:spPr>
          <a:xfrm>
            <a:off x="5048451" y="2291068"/>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Tekststijl van het model bewerken</a:t>
            </a:r>
          </a:p>
        </p:txBody>
      </p:sp>
      <p:sp>
        <p:nvSpPr>
          <p:cNvPr id="7" name="Title 4">
            <a:extLst>
              <a:ext uri="{FF2B5EF4-FFF2-40B4-BE49-F238E27FC236}">
                <a16:creationId xmlns:a16="http://schemas.microsoft.com/office/drawing/2014/main" id="{C22F6C36-41EF-3146-ABCB-F4FCA14B38FF}"/>
              </a:ext>
            </a:extLst>
          </p:cNvPr>
          <p:cNvSpPr txBox="1">
            <a:spLocks noGrp="1"/>
          </p:cNvSpPr>
          <p:nvPr>
            <p:ph type="body" sz="quarter" idx="18"/>
          </p:nvPr>
        </p:nvSpPr>
        <p:spPr>
          <a:xfrm>
            <a:off x="5048451" y="2838755"/>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Tekststijl van het model bewerken</a:t>
            </a:r>
          </a:p>
        </p:txBody>
      </p:sp>
      <p:sp>
        <p:nvSpPr>
          <p:cNvPr id="8" name="Title 5">
            <a:extLst>
              <a:ext uri="{FF2B5EF4-FFF2-40B4-BE49-F238E27FC236}">
                <a16:creationId xmlns:a16="http://schemas.microsoft.com/office/drawing/2014/main" id="{763B62F1-70DC-2649-9518-A088D5B116F9}"/>
              </a:ext>
            </a:extLst>
          </p:cNvPr>
          <p:cNvSpPr txBox="1">
            <a:spLocks noGrp="1"/>
          </p:cNvSpPr>
          <p:nvPr>
            <p:ph type="body" sz="quarter" idx="19"/>
          </p:nvPr>
        </p:nvSpPr>
        <p:spPr>
          <a:xfrm>
            <a:off x="5048451" y="3386442"/>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Tekststijl van het model bewerken</a:t>
            </a:r>
          </a:p>
        </p:txBody>
      </p:sp>
      <p:sp>
        <p:nvSpPr>
          <p:cNvPr id="10" name="Title">
            <a:extLst>
              <a:ext uri="{FF2B5EF4-FFF2-40B4-BE49-F238E27FC236}">
                <a16:creationId xmlns:a16="http://schemas.microsoft.com/office/drawing/2014/main" id="{112E6351-E7C9-3A43-BC62-144ECA451342}"/>
              </a:ext>
            </a:extLst>
          </p:cNvPr>
          <p:cNvSpPr txBox="1">
            <a:spLocks noGrp="1"/>
          </p:cNvSpPr>
          <p:nvPr>
            <p:ph type="body" sz="quarter" idx="20" hasCustomPrompt="1"/>
          </p:nvPr>
        </p:nvSpPr>
        <p:spPr>
          <a:xfrm>
            <a:off x="739726" y="949553"/>
            <a:ext cx="3659279" cy="553998"/>
          </a:xfrm>
          <a:prstGeom prst="rect">
            <a:avLst/>
          </a:prstGeom>
        </p:spPr>
        <p:txBody>
          <a:bodyPr wrap="square" lIns="0" tIns="0" rIns="0" bIns="0">
            <a:spAutoFit/>
          </a:bodyPr>
          <a:lstStyle>
            <a:lvl1pPr algn="l">
              <a:lnSpc>
                <a:spcPct val="100000"/>
              </a:lnSpc>
              <a:defRPr sz="3600" b="1"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Index</a:t>
            </a:r>
            <a:endParaRPr dirty="0"/>
          </a:p>
        </p:txBody>
      </p:sp>
      <p:sp>
        <p:nvSpPr>
          <p:cNvPr id="12" name="Title">
            <a:extLst>
              <a:ext uri="{FF2B5EF4-FFF2-40B4-BE49-F238E27FC236}">
                <a16:creationId xmlns:a16="http://schemas.microsoft.com/office/drawing/2014/main" id="{026E7A89-E3A1-794B-8E2D-E2211ED4B341}"/>
              </a:ext>
            </a:extLst>
          </p:cNvPr>
          <p:cNvSpPr txBox="1">
            <a:spLocks noGrp="1"/>
          </p:cNvSpPr>
          <p:nvPr>
            <p:ph type="body" sz="quarter" idx="21" hasCustomPrompt="1"/>
          </p:nvPr>
        </p:nvSpPr>
        <p:spPr>
          <a:xfrm>
            <a:off x="739726" y="4930349"/>
            <a:ext cx="6081133" cy="193899"/>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7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a:t>
            </a:r>
            <a:r>
              <a:rPr lang="en-US" dirty="0" err="1"/>
              <a:t>bij</a:t>
            </a:r>
            <a:r>
              <a:rPr lang="en-US" dirty="0"/>
              <a:t> &lt;name&gt;, &lt;place, date&gt;&gt;</a:t>
            </a:r>
          </a:p>
          <a:p>
            <a:endParaRPr lang="en-US" dirty="0"/>
          </a:p>
        </p:txBody>
      </p:sp>
      <p:pic>
        <p:nvPicPr>
          <p:cNvPr id="17" name="Afbeelding 16">
            <a:extLst>
              <a:ext uri="{FF2B5EF4-FFF2-40B4-BE49-F238E27FC236}">
                <a16:creationId xmlns:a16="http://schemas.microsoft.com/office/drawing/2014/main" id="{BD3F563E-057B-CC4F-A7C9-018F075B89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288740" y="4155111"/>
            <a:ext cx="692145" cy="698216"/>
          </a:xfrm>
          <a:prstGeom prst="rect">
            <a:avLst/>
          </a:prstGeom>
        </p:spPr>
      </p:pic>
    </p:spTree>
    <p:extLst>
      <p:ext uri="{BB962C8B-B14F-4D97-AF65-F5344CB8AC3E}">
        <p14:creationId xmlns:p14="http://schemas.microsoft.com/office/powerpoint/2010/main" val="3851980879"/>
      </p:ext>
    </p:extLst>
  </p:cSld>
  <p:clrMapOvr>
    <a:masterClrMapping/>
  </p:clrMapOvr>
  <p:transition spd="slow">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4_Main Slide 01">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757D5BB9-45CB-2844-B749-F93937B64C8B}"/>
              </a:ext>
            </a:extLst>
          </p:cNvPr>
          <p:cNvSpPr/>
          <p:nvPr userDrawn="1"/>
        </p:nvSpPr>
        <p:spPr>
          <a:xfrm>
            <a:off x="0" y="0"/>
            <a:ext cx="4509179" cy="514350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8" name="Afbeelding 17">
            <a:extLst>
              <a:ext uri="{FF2B5EF4-FFF2-40B4-BE49-F238E27FC236}">
                <a16:creationId xmlns:a16="http://schemas.microsoft.com/office/drawing/2014/main" id="{9F896538-0658-CC42-AEEA-3B82DE7AE50E}"/>
              </a:ext>
            </a:extLst>
          </p:cNvPr>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l="38678" t="48235" r="31603" b="19249"/>
          <a:stretch/>
        </p:blipFill>
        <p:spPr>
          <a:xfrm>
            <a:off x="0" y="0"/>
            <a:ext cx="4509179" cy="5143500"/>
          </a:xfrm>
          <a:prstGeom prst="rect">
            <a:avLst/>
          </a:prstGeom>
        </p:spPr>
      </p:pic>
      <p:sp>
        <p:nvSpPr>
          <p:cNvPr id="19" name="Title 1">
            <a:extLst>
              <a:ext uri="{FF2B5EF4-FFF2-40B4-BE49-F238E27FC236}">
                <a16:creationId xmlns:a16="http://schemas.microsoft.com/office/drawing/2014/main" id="{04AD64A5-77F7-824C-BFB7-9381C7304318}"/>
              </a:ext>
            </a:extLst>
          </p:cNvPr>
          <p:cNvSpPr txBox="1">
            <a:spLocks noGrp="1"/>
          </p:cNvSpPr>
          <p:nvPr>
            <p:ph type="body" sz="quarter" idx="15"/>
          </p:nvPr>
        </p:nvSpPr>
        <p:spPr>
          <a:xfrm>
            <a:off x="5048451" y="1195693"/>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Tekststijl van het model bewerken</a:t>
            </a:r>
          </a:p>
        </p:txBody>
      </p:sp>
      <p:sp>
        <p:nvSpPr>
          <p:cNvPr id="20" name="Title 2">
            <a:extLst>
              <a:ext uri="{FF2B5EF4-FFF2-40B4-BE49-F238E27FC236}">
                <a16:creationId xmlns:a16="http://schemas.microsoft.com/office/drawing/2014/main" id="{E91B276F-58A8-CD47-9F70-8F8BF94CFF89}"/>
              </a:ext>
            </a:extLst>
          </p:cNvPr>
          <p:cNvSpPr txBox="1">
            <a:spLocks noGrp="1"/>
          </p:cNvSpPr>
          <p:nvPr>
            <p:ph type="body" sz="quarter" idx="16"/>
          </p:nvPr>
        </p:nvSpPr>
        <p:spPr>
          <a:xfrm>
            <a:off x="5048451" y="1743380"/>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Tekststijl van het model bewerken</a:t>
            </a:r>
          </a:p>
        </p:txBody>
      </p:sp>
      <p:sp>
        <p:nvSpPr>
          <p:cNvPr id="21" name="Title 3">
            <a:extLst>
              <a:ext uri="{FF2B5EF4-FFF2-40B4-BE49-F238E27FC236}">
                <a16:creationId xmlns:a16="http://schemas.microsoft.com/office/drawing/2014/main" id="{F8154EB6-285B-FD40-88B2-98FA4A22008B}"/>
              </a:ext>
            </a:extLst>
          </p:cNvPr>
          <p:cNvSpPr txBox="1">
            <a:spLocks noGrp="1"/>
          </p:cNvSpPr>
          <p:nvPr>
            <p:ph type="body" sz="quarter" idx="17"/>
          </p:nvPr>
        </p:nvSpPr>
        <p:spPr>
          <a:xfrm>
            <a:off x="5048451" y="2291068"/>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Tekststijl van het model bewerken</a:t>
            </a:r>
          </a:p>
        </p:txBody>
      </p:sp>
      <p:sp>
        <p:nvSpPr>
          <p:cNvPr id="22" name="Title 4">
            <a:extLst>
              <a:ext uri="{FF2B5EF4-FFF2-40B4-BE49-F238E27FC236}">
                <a16:creationId xmlns:a16="http://schemas.microsoft.com/office/drawing/2014/main" id="{B34C69D1-B426-A747-8CF5-192B073A0B50}"/>
              </a:ext>
            </a:extLst>
          </p:cNvPr>
          <p:cNvSpPr txBox="1">
            <a:spLocks noGrp="1"/>
          </p:cNvSpPr>
          <p:nvPr>
            <p:ph type="body" sz="quarter" idx="18"/>
          </p:nvPr>
        </p:nvSpPr>
        <p:spPr>
          <a:xfrm>
            <a:off x="5048451" y="2838755"/>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Tekststijl van het model bewerken</a:t>
            </a:r>
          </a:p>
        </p:txBody>
      </p:sp>
      <p:sp>
        <p:nvSpPr>
          <p:cNvPr id="23" name="Title 5">
            <a:extLst>
              <a:ext uri="{FF2B5EF4-FFF2-40B4-BE49-F238E27FC236}">
                <a16:creationId xmlns:a16="http://schemas.microsoft.com/office/drawing/2014/main" id="{CE64E1C1-21DA-2344-A5E6-C67511388277}"/>
              </a:ext>
            </a:extLst>
          </p:cNvPr>
          <p:cNvSpPr txBox="1">
            <a:spLocks noGrp="1"/>
          </p:cNvSpPr>
          <p:nvPr>
            <p:ph type="body" sz="quarter" idx="19"/>
          </p:nvPr>
        </p:nvSpPr>
        <p:spPr>
          <a:xfrm>
            <a:off x="5048451" y="3386442"/>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Tekststijl van het model bewerken</a:t>
            </a:r>
          </a:p>
        </p:txBody>
      </p:sp>
      <p:sp>
        <p:nvSpPr>
          <p:cNvPr id="24" name="Title">
            <a:extLst>
              <a:ext uri="{FF2B5EF4-FFF2-40B4-BE49-F238E27FC236}">
                <a16:creationId xmlns:a16="http://schemas.microsoft.com/office/drawing/2014/main" id="{E925D6EA-C15F-A345-A626-607743D122A4}"/>
              </a:ext>
            </a:extLst>
          </p:cNvPr>
          <p:cNvSpPr txBox="1">
            <a:spLocks noGrp="1"/>
          </p:cNvSpPr>
          <p:nvPr>
            <p:ph type="body" sz="quarter" idx="20" hasCustomPrompt="1"/>
          </p:nvPr>
        </p:nvSpPr>
        <p:spPr>
          <a:xfrm>
            <a:off x="739727" y="949553"/>
            <a:ext cx="3502760" cy="553998"/>
          </a:xfrm>
          <a:prstGeom prst="rect">
            <a:avLst/>
          </a:prstGeom>
        </p:spPr>
        <p:txBody>
          <a:bodyPr wrap="square" lIns="0" tIns="0" rIns="0" bIns="0">
            <a:spAutoFit/>
          </a:bodyPr>
          <a:lstStyle>
            <a:lvl1pPr algn="l">
              <a:lnSpc>
                <a:spcPct val="100000"/>
              </a:lnSpc>
              <a:defRPr sz="3600" b="1" i="0">
                <a:solidFill>
                  <a:schemeClr val="bg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Index</a:t>
            </a:r>
            <a:endParaRPr dirty="0"/>
          </a:p>
        </p:txBody>
      </p:sp>
      <p:pic>
        <p:nvPicPr>
          <p:cNvPr id="26" name="Afbeelding 25">
            <a:extLst>
              <a:ext uri="{FF2B5EF4-FFF2-40B4-BE49-F238E27FC236}">
                <a16:creationId xmlns:a16="http://schemas.microsoft.com/office/drawing/2014/main" id="{D6FD0933-8C00-3A4A-B5A2-FD2EBD8F2E7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288740" y="4155111"/>
            <a:ext cx="692145" cy="698216"/>
          </a:xfrm>
          <a:prstGeom prst="rect">
            <a:avLst/>
          </a:prstGeom>
        </p:spPr>
      </p:pic>
    </p:spTree>
    <p:extLst>
      <p:ext uri="{BB962C8B-B14F-4D97-AF65-F5344CB8AC3E}">
        <p14:creationId xmlns:p14="http://schemas.microsoft.com/office/powerpoint/2010/main" val="3365571621"/>
      </p:ext>
    </p:extLst>
  </p:cSld>
  <p:clrMapOvr>
    <a:masterClrMapping/>
  </p:clrMapOvr>
  <p:transition spd="slow">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3_Blank Slide">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B13F88A2-55B3-7747-B593-16836E3B4002}"/>
              </a:ext>
            </a:extLst>
          </p:cNvPr>
          <p:cNvSpPr>
            <a:spLocks noGrp="1"/>
          </p:cNvSpPr>
          <p:nvPr>
            <p:ph type="body" sz="quarter" idx="21" hasCustomPrompt="1"/>
          </p:nvPr>
        </p:nvSpPr>
        <p:spPr>
          <a:xfrm>
            <a:off x="739726" y="460050"/>
            <a:ext cx="7637615" cy="766773"/>
          </a:xfrm>
          <a:prstGeom prst="rect">
            <a:avLst/>
          </a:prstGeom>
        </p:spPr>
        <p:txBody>
          <a:bodyPr lIns="0" tIns="0" rIns="0" bIns="0"/>
          <a:lstStyle>
            <a:lvl1pPr marL="0" marR="0" indent="0" algn="l" defTabSz="309563" rtl="0" fontAlgn="auto" latinLnBrk="0" hangingPunct="0">
              <a:lnSpc>
                <a:spcPct val="90000"/>
              </a:lnSpc>
              <a:spcBef>
                <a:spcPts val="0"/>
              </a:spcBef>
              <a:spcAft>
                <a:spcPts val="0"/>
              </a:spcAft>
              <a:buClrTx/>
              <a:buSzTx/>
              <a:buFontTx/>
              <a:buNone/>
              <a:tabLst/>
              <a:defRPr kumimoji="0" lang="en-US" sz="4000" b="1" i="0" u="none" strike="noStrike" cap="none" spc="0" normalizeH="0" baseline="0">
                <a:ln>
                  <a:noFill/>
                </a:ln>
                <a:solidFill>
                  <a:schemeClr val="tx1"/>
                </a:solidFill>
                <a:effectLst/>
                <a:uFillTx/>
                <a:latin typeface="Arial" panose="020B0604020202020204" pitchFamily="34" charset="0"/>
                <a:ea typeface="Arial" panose="020B0604020202020204" pitchFamily="34" charset="0"/>
                <a:cs typeface="Arial" panose="020B0604020202020204" pitchFamily="34" charset="0"/>
                <a:sym typeface="Helvetica Neue"/>
              </a:defRPr>
            </a:lvl1pPr>
          </a:lstStyle>
          <a:p>
            <a:pPr lvl="0"/>
            <a:r>
              <a:rPr lang="en-US" dirty="0"/>
              <a:t>Headline in Arial Bold</a:t>
            </a:r>
          </a:p>
        </p:txBody>
      </p:sp>
      <p:sp>
        <p:nvSpPr>
          <p:cNvPr id="14" name="Title">
            <a:extLst>
              <a:ext uri="{FF2B5EF4-FFF2-40B4-BE49-F238E27FC236}">
                <a16:creationId xmlns:a16="http://schemas.microsoft.com/office/drawing/2014/main" id="{0ECB20EF-1753-9548-B6E4-B70A59F5AF87}"/>
              </a:ext>
            </a:extLst>
          </p:cNvPr>
          <p:cNvSpPr txBox="1">
            <a:spLocks noGrp="1"/>
          </p:cNvSpPr>
          <p:nvPr>
            <p:ph type="body" sz="quarter" idx="24" hasCustomPrompt="1"/>
          </p:nvPr>
        </p:nvSpPr>
        <p:spPr>
          <a:xfrm>
            <a:off x="739727" y="4930349"/>
            <a:ext cx="7637614"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BIJ &lt;NAME&gt;, &lt;PLACE, DATE&gt;&gt; IN CAPITAL LETTERS</a:t>
            </a:r>
          </a:p>
        </p:txBody>
      </p:sp>
      <p:sp>
        <p:nvSpPr>
          <p:cNvPr id="16" name="Text Placeholder 10">
            <a:extLst>
              <a:ext uri="{FF2B5EF4-FFF2-40B4-BE49-F238E27FC236}">
                <a16:creationId xmlns:a16="http://schemas.microsoft.com/office/drawing/2014/main" id="{13B8FED9-01A4-2E42-AD23-4DE59D067DE2}"/>
              </a:ext>
            </a:extLst>
          </p:cNvPr>
          <p:cNvSpPr>
            <a:spLocks noGrp="1"/>
          </p:cNvSpPr>
          <p:nvPr>
            <p:ph type="body" sz="quarter" idx="23" hasCustomPrompt="1"/>
          </p:nvPr>
        </p:nvSpPr>
        <p:spPr>
          <a:xfrm>
            <a:off x="739726" y="1226823"/>
            <a:ext cx="7637615" cy="3124262"/>
          </a:xfrm>
          <a:prstGeom prst="rect">
            <a:avLst/>
          </a:prstGeom>
        </p:spPr>
        <p:txBody>
          <a:bodyPr lIns="0" tIns="0" rIns="0" bIns="0"/>
          <a:lstStyle>
            <a:lvl1pPr marL="0" marR="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kumimoji="0" lang="en-US" sz="2000" b="0" i="0" u="none" strike="noStrike" cap="none" spc="0" normalizeH="0" baseline="0">
                <a:ln>
                  <a:noFill/>
                </a:ln>
                <a:solidFill>
                  <a:srgbClr val="000000"/>
                </a:solidFill>
                <a:effectLst/>
                <a:uFillTx/>
                <a:latin typeface="Arial" panose="020B0604020202020204" pitchFamily="34" charset="0"/>
                <a:ea typeface="Roboto Light"/>
                <a:cs typeface="Arial" panose="020B0604020202020204" pitchFamily="34" charset="0"/>
                <a:sym typeface="Helvetica Neue"/>
              </a:defRPr>
            </a:lvl1pPr>
          </a:lstStyle>
          <a:p>
            <a:pPr lvl="0"/>
            <a:r>
              <a:rPr lang="en-US" dirty="0" err="1"/>
              <a:t>Tekst</a:t>
            </a:r>
            <a:r>
              <a:rPr lang="en-US" dirty="0"/>
              <a:t> in Arial 20 </a:t>
            </a:r>
            <a:r>
              <a:rPr lang="en-US" dirty="0" err="1"/>
              <a:t>zwart</a:t>
            </a:r>
            <a:endParaRPr lang="en-US" dirty="0"/>
          </a:p>
          <a:p>
            <a:pPr lvl="0"/>
            <a:endParaRPr lang="en-US" dirty="0"/>
          </a:p>
        </p:txBody>
      </p:sp>
      <p:sp>
        <p:nvSpPr>
          <p:cNvPr id="8" name="Title">
            <a:extLst>
              <a:ext uri="{FF2B5EF4-FFF2-40B4-BE49-F238E27FC236}">
                <a16:creationId xmlns:a16="http://schemas.microsoft.com/office/drawing/2014/main" id="{07118314-3EDE-8C41-A796-07FCF01A8C3D}"/>
              </a:ext>
            </a:extLst>
          </p:cNvPr>
          <p:cNvSpPr txBox="1">
            <a:spLocks noGrp="1"/>
          </p:cNvSpPr>
          <p:nvPr>
            <p:ph type="body" sz="quarter" idx="26" hasCustomPrompt="1"/>
          </p:nvPr>
        </p:nvSpPr>
        <p:spPr>
          <a:xfrm>
            <a:off x="739726" y="77811"/>
            <a:ext cx="7637615" cy="83100"/>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600" b="0" i="0">
                <a:solidFill>
                  <a:schemeClr val="accent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HEADLINE SECTION IN CAPITAL LETTERS </a:t>
            </a:r>
          </a:p>
        </p:txBody>
      </p:sp>
      <p:cxnSp>
        <p:nvCxnSpPr>
          <p:cNvPr id="4" name="Rechte verbindingslijn 3">
            <a:extLst>
              <a:ext uri="{FF2B5EF4-FFF2-40B4-BE49-F238E27FC236}">
                <a16:creationId xmlns:a16="http://schemas.microsoft.com/office/drawing/2014/main" id="{BC13063B-03DF-2245-B9C6-5EE8DC406DC0}"/>
              </a:ext>
            </a:extLst>
          </p:cNvPr>
          <p:cNvCxnSpPr>
            <a:cxnSpLocks/>
          </p:cNvCxnSpPr>
          <p:nvPr userDrawn="1"/>
        </p:nvCxnSpPr>
        <p:spPr>
          <a:xfrm>
            <a:off x="739726" y="223365"/>
            <a:ext cx="8404274" cy="0"/>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2" name="Afbeelding 11">
            <a:extLst>
              <a:ext uri="{FF2B5EF4-FFF2-40B4-BE49-F238E27FC236}">
                <a16:creationId xmlns:a16="http://schemas.microsoft.com/office/drawing/2014/main" id="{71CB57C0-0543-6249-B22F-3AF48876909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482473" y="4489938"/>
            <a:ext cx="590629" cy="595810"/>
          </a:xfrm>
          <a:prstGeom prst="rect">
            <a:avLst/>
          </a:prstGeom>
        </p:spPr>
      </p:pic>
    </p:spTree>
    <p:extLst>
      <p:ext uri="{BB962C8B-B14F-4D97-AF65-F5344CB8AC3E}">
        <p14:creationId xmlns:p14="http://schemas.microsoft.com/office/powerpoint/2010/main" val="1349728962"/>
      </p:ext>
    </p:extLst>
  </p:cSld>
  <p:clrMapOvr>
    <a:masterClrMapping/>
  </p:clrMapOvr>
  <p:transition spd="slow">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2">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BEC3E291-ADD6-D54D-8913-2FA9C0F17921}"/>
              </a:ext>
            </a:extLst>
          </p:cNvPr>
          <p:cNvSpPr/>
          <p:nvPr userDrawn="1"/>
        </p:nvSpPr>
        <p:spPr>
          <a:xfrm>
            <a:off x="-1" y="-8246"/>
            <a:ext cx="7772399" cy="5151746"/>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2" name="Afbeelding 11">
            <a:extLst>
              <a:ext uri="{FF2B5EF4-FFF2-40B4-BE49-F238E27FC236}">
                <a16:creationId xmlns:a16="http://schemas.microsoft.com/office/drawing/2014/main" id="{BD56C805-A42C-564B-AED5-A02F4025F2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7772400" cy="5143500"/>
          </a:xfrm>
          <a:prstGeom prst="rect">
            <a:avLst/>
          </a:prstGeom>
          <a:noFill/>
        </p:spPr>
      </p:pic>
      <p:pic>
        <p:nvPicPr>
          <p:cNvPr id="8" name="Afbeelding 7">
            <a:extLst>
              <a:ext uri="{FF2B5EF4-FFF2-40B4-BE49-F238E27FC236}">
                <a16:creationId xmlns:a16="http://schemas.microsoft.com/office/drawing/2014/main" id="{49CD63BA-4712-9543-B0E4-A11291D4437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985118" y="3821150"/>
            <a:ext cx="995768" cy="1004502"/>
          </a:xfrm>
          <a:prstGeom prst="rect">
            <a:avLst/>
          </a:prstGeom>
        </p:spPr>
      </p:pic>
      <p:pic>
        <p:nvPicPr>
          <p:cNvPr id="11" name="Afbeelding 10">
            <a:extLst>
              <a:ext uri="{FF2B5EF4-FFF2-40B4-BE49-F238E27FC236}">
                <a16:creationId xmlns:a16="http://schemas.microsoft.com/office/drawing/2014/main" id="{EC149DE7-E47E-374F-ACBA-34067202E6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9650" y="448954"/>
            <a:ext cx="4226554" cy="2549004"/>
          </a:xfrm>
          <a:prstGeom prst="rect">
            <a:avLst/>
          </a:prstGeom>
        </p:spPr>
      </p:pic>
    </p:spTree>
    <p:extLst>
      <p:ext uri="{BB962C8B-B14F-4D97-AF65-F5344CB8AC3E}">
        <p14:creationId xmlns:p14="http://schemas.microsoft.com/office/powerpoint/2010/main" val="1307000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1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4*#ppt_w"/>
                                          </p:val>
                                        </p:tav>
                                        <p:tav tm="100000">
                                          <p:val>
                                            <p:strVal val="#ppt_w"/>
                                          </p:val>
                                        </p:tav>
                                      </p:tavLst>
                                    </p:anim>
                                    <p:anim calcmode="lin" valueType="num">
                                      <p:cBhvr>
                                        <p:cTn id="8" dur="500" fill="hold"/>
                                        <p:tgtEl>
                                          <p:spTgt spid="11"/>
                                        </p:tgtEl>
                                        <p:attrNameLst>
                                          <p:attrName>ppt_h</p:attrName>
                                        </p:attrNameLst>
                                      </p:cBhvr>
                                      <p:tavLst>
                                        <p:tav tm="0">
                                          <p:val>
                                            <p:strVal val="4*#ppt_h"/>
                                          </p:val>
                                        </p:tav>
                                        <p:tav tm="100000">
                                          <p:val>
                                            <p:strVal val="#ppt_h"/>
                                          </p:val>
                                        </p:tav>
                                      </p:tavLst>
                                    </p:anim>
                                  </p:childTnLst>
                                </p:cTn>
                              </p:par>
                            </p:childTnLst>
                          </p:cTn>
                        </p:par>
                        <p:par>
                          <p:cTn id="9" fill="hold">
                            <p:stCondLst>
                              <p:cond delay="65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3_Main Slide 01">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DA0CD8-BD0B-A047-977F-5383DF602AD4}"/>
              </a:ext>
            </a:extLst>
          </p:cNvPr>
          <p:cNvSpPr txBox="1">
            <a:spLocks noGrp="1"/>
          </p:cNvSpPr>
          <p:nvPr>
            <p:ph type="body" sz="quarter" idx="15"/>
          </p:nvPr>
        </p:nvSpPr>
        <p:spPr>
          <a:xfrm>
            <a:off x="5048451" y="1195693"/>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Tekststijl van het model bewerken</a:t>
            </a:r>
          </a:p>
        </p:txBody>
      </p:sp>
      <p:sp>
        <p:nvSpPr>
          <p:cNvPr id="5" name="Title 2">
            <a:extLst>
              <a:ext uri="{FF2B5EF4-FFF2-40B4-BE49-F238E27FC236}">
                <a16:creationId xmlns:a16="http://schemas.microsoft.com/office/drawing/2014/main" id="{8F939CB6-B845-D54B-B9F0-AD2567B56470}"/>
              </a:ext>
            </a:extLst>
          </p:cNvPr>
          <p:cNvSpPr txBox="1">
            <a:spLocks noGrp="1"/>
          </p:cNvSpPr>
          <p:nvPr>
            <p:ph type="body" sz="quarter" idx="16"/>
          </p:nvPr>
        </p:nvSpPr>
        <p:spPr>
          <a:xfrm>
            <a:off x="5048451" y="1743380"/>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Tekststijl van het model bewerken</a:t>
            </a:r>
          </a:p>
        </p:txBody>
      </p:sp>
      <p:sp>
        <p:nvSpPr>
          <p:cNvPr id="6" name="Title 3">
            <a:extLst>
              <a:ext uri="{FF2B5EF4-FFF2-40B4-BE49-F238E27FC236}">
                <a16:creationId xmlns:a16="http://schemas.microsoft.com/office/drawing/2014/main" id="{17A66A0C-F1B3-BF4B-A4D9-95B2D1E69741}"/>
              </a:ext>
            </a:extLst>
          </p:cNvPr>
          <p:cNvSpPr txBox="1">
            <a:spLocks noGrp="1"/>
          </p:cNvSpPr>
          <p:nvPr>
            <p:ph type="body" sz="quarter" idx="17"/>
          </p:nvPr>
        </p:nvSpPr>
        <p:spPr>
          <a:xfrm>
            <a:off x="5048451" y="2291068"/>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Tekststijl van het model bewerken</a:t>
            </a:r>
          </a:p>
        </p:txBody>
      </p:sp>
      <p:sp>
        <p:nvSpPr>
          <p:cNvPr id="7" name="Title 4">
            <a:extLst>
              <a:ext uri="{FF2B5EF4-FFF2-40B4-BE49-F238E27FC236}">
                <a16:creationId xmlns:a16="http://schemas.microsoft.com/office/drawing/2014/main" id="{C22F6C36-41EF-3146-ABCB-F4FCA14B38FF}"/>
              </a:ext>
            </a:extLst>
          </p:cNvPr>
          <p:cNvSpPr txBox="1">
            <a:spLocks noGrp="1"/>
          </p:cNvSpPr>
          <p:nvPr>
            <p:ph type="body" sz="quarter" idx="18"/>
          </p:nvPr>
        </p:nvSpPr>
        <p:spPr>
          <a:xfrm>
            <a:off x="5048451" y="2838755"/>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Tekststijl van het model bewerken</a:t>
            </a:r>
          </a:p>
        </p:txBody>
      </p:sp>
      <p:sp>
        <p:nvSpPr>
          <p:cNvPr id="8" name="Title 5">
            <a:extLst>
              <a:ext uri="{FF2B5EF4-FFF2-40B4-BE49-F238E27FC236}">
                <a16:creationId xmlns:a16="http://schemas.microsoft.com/office/drawing/2014/main" id="{763B62F1-70DC-2649-9518-A088D5B116F9}"/>
              </a:ext>
            </a:extLst>
          </p:cNvPr>
          <p:cNvSpPr txBox="1">
            <a:spLocks noGrp="1"/>
          </p:cNvSpPr>
          <p:nvPr>
            <p:ph type="body" sz="quarter" idx="19"/>
          </p:nvPr>
        </p:nvSpPr>
        <p:spPr>
          <a:xfrm>
            <a:off x="5048451" y="3386442"/>
            <a:ext cx="3561737" cy="184474"/>
          </a:xfrm>
          <a:prstGeom prst="rect">
            <a:avLst/>
          </a:prstGeom>
        </p:spPr>
        <p:txBody>
          <a:bodyPr wrap="square" lIns="0" tIns="0" rIns="0" bIns="0">
            <a:spAutoFit/>
          </a:bodyPr>
          <a:lstStyle>
            <a:lvl1pPr algn="l">
              <a:lnSpc>
                <a:spcPct val="120000"/>
              </a:lnSpc>
              <a:defRPr sz="1100" b="0" i="0">
                <a:solidFill>
                  <a:schemeClr val="tx1"/>
                </a:solidFill>
                <a:latin typeface="Arial" panose="020B0604020202020204" pitchFamily="34" charset="0"/>
                <a:ea typeface="Arial" panose="020B0604020202020204" pitchFamily="34" charset="0"/>
                <a:cs typeface="Arial" panose="020B0604020202020204" pitchFamily="34" charset="0"/>
                <a:sym typeface="Roboto Bold"/>
              </a:defRPr>
            </a:lvl1pPr>
          </a:lstStyle>
          <a:p>
            <a:pPr lvl="0"/>
            <a:r>
              <a:rPr lang="nl-NL"/>
              <a:t>Tekststijl van het model bewerken</a:t>
            </a:r>
          </a:p>
        </p:txBody>
      </p:sp>
      <p:sp>
        <p:nvSpPr>
          <p:cNvPr id="10" name="Title">
            <a:extLst>
              <a:ext uri="{FF2B5EF4-FFF2-40B4-BE49-F238E27FC236}">
                <a16:creationId xmlns:a16="http://schemas.microsoft.com/office/drawing/2014/main" id="{112E6351-E7C9-3A43-BC62-144ECA451342}"/>
              </a:ext>
            </a:extLst>
          </p:cNvPr>
          <p:cNvSpPr txBox="1">
            <a:spLocks noGrp="1"/>
          </p:cNvSpPr>
          <p:nvPr>
            <p:ph type="body" sz="quarter" idx="20" hasCustomPrompt="1"/>
          </p:nvPr>
        </p:nvSpPr>
        <p:spPr>
          <a:xfrm>
            <a:off x="739726" y="949553"/>
            <a:ext cx="3659279" cy="553998"/>
          </a:xfrm>
          <a:prstGeom prst="rect">
            <a:avLst/>
          </a:prstGeom>
        </p:spPr>
        <p:txBody>
          <a:bodyPr wrap="square" lIns="0" tIns="0" rIns="0" bIns="0">
            <a:spAutoFit/>
          </a:bodyPr>
          <a:lstStyle>
            <a:lvl1pPr algn="l">
              <a:lnSpc>
                <a:spcPct val="100000"/>
              </a:lnSpc>
              <a:defRPr sz="3600" b="1"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r>
              <a:rPr lang="en-US" dirty="0"/>
              <a:t>Index</a:t>
            </a:r>
            <a:endParaRPr dirty="0"/>
          </a:p>
        </p:txBody>
      </p:sp>
      <p:sp>
        <p:nvSpPr>
          <p:cNvPr id="12" name="Title">
            <a:extLst>
              <a:ext uri="{FF2B5EF4-FFF2-40B4-BE49-F238E27FC236}">
                <a16:creationId xmlns:a16="http://schemas.microsoft.com/office/drawing/2014/main" id="{026E7A89-E3A1-794B-8E2D-E2211ED4B341}"/>
              </a:ext>
            </a:extLst>
          </p:cNvPr>
          <p:cNvSpPr txBox="1">
            <a:spLocks noGrp="1"/>
          </p:cNvSpPr>
          <p:nvPr>
            <p:ph type="body" sz="quarter" idx="21" hasCustomPrompt="1"/>
          </p:nvPr>
        </p:nvSpPr>
        <p:spPr>
          <a:xfrm>
            <a:off x="739726" y="4930349"/>
            <a:ext cx="6081133" cy="193899"/>
          </a:xfrm>
          <a:prstGeom prst="rect">
            <a:avLst/>
          </a:prstGeom>
        </p:spPr>
        <p:txBody>
          <a:bodyPr wrap="square" lIns="0" tIns="0" rIns="0" bIns="0">
            <a:spAutoFit/>
          </a:bodyPr>
          <a:lstStyle>
            <a:lvl1pPr marL="0" marR="0" indent="0" algn="l" defTabSz="309563" rtl="0" eaLnBrk="1" fontAlgn="auto" latinLnBrk="0" hangingPunct="1">
              <a:lnSpc>
                <a:spcPct val="90000"/>
              </a:lnSpc>
              <a:spcBef>
                <a:spcPts val="0"/>
              </a:spcBef>
              <a:spcAft>
                <a:spcPts val="0"/>
              </a:spcAft>
              <a:buClrTx/>
              <a:buSzTx/>
              <a:buFontTx/>
              <a:buNone/>
              <a:tabLst/>
              <a:defRPr sz="700" b="0" i="0">
                <a:solidFill>
                  <a:schemeClr val="tx1"/>
                </a:solidFill>
                <a:latin typeface="Arial" panose="020B0604020202020204" pitchFamily="34" charset="0"/>
                <a:ea typeface="Arial" panose="020B0604020202020204" pitchFamily="34" charset="0"/>
                <a:cs typeface="Arial" panose="020B0604020202020204" pitchFamily="34" charset="0"/>
                <a:sym typeface="Roboto Black"/>
              </a:defRPr>
            </a:lvl1pPr>
          </a:lstStyle>
          <a:p>
            <a:pPr marL="0" marR="0" lvl="0" indent="0" algn="l" defTabSz="309563" rtl="0" eaLnBrk="1" fontAlgn="auto" latinLnBrk="0" hangingPunct="1">
              <a:lnSpc>
                <a:spcPct val="90000"/>
              </a:lnSpc>
              <a:spcBef>
                <a:spcPts val="0"/>
              </a:spcBef>
              <a:spcAft>
                <a:spcPts val="0"/>
              </a:spcAft>
              <a:buClrTx/>
              <a:buSzTx/>
              <a:buFontTx/>
              <a:buNone/>
              <a:tabLst/>
              <a:defRPr/>
            </a:pPr>
            <a:r>
              <a:rPr lang="en-US" dirty="0"/>
              <a:t>Prepared </a:t>
            </a:r>
            <a:r>
              <a:rPr lang="en-US" dirty="0" err="1"/>
              <a:t>bij</a:t>
            </a:r>
            <a:r>
              <a:rPr lang="en-US" dirty="0"/>
              <a:t> &lt;name&gt;, &lt;place, date&gt;&gt;</a:t>
            </a:r>
          </a:p>
          <a:p>
            <a:endParaRPr lang="en-US" dirty="0"/>
          </a:p>
        </p:txBody>
      </p:sp>
      <p:pic>
        <p:nvPicPr>
          <p:cNvPr id="11" name="Afbeelding 10">
            <a:extLst>
              <a:ext uri="{FF2B5EF4-FFF2-40B4-BE49-F238E27FC236}">
                <a16:creationId xmlns:a16="http://schemas.microsoft.com/office/drawing/2014/main" id="{06C1A6AF-BB44-1141-B9AD-25D1E984FAA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214882" y="4396451"/>
            <a:ext cx="676196" cy="682128"/>
          </a:xfrm>
          <a:prstGeom prst="rect">
            <a:avLst/>
          </a:prstGeom>
        </p:spPr>
      </p:pic>
    </p:spTree>
    <p:extLst>
      <p:ext uri="{BB962C8B-B14F-4D97-AF65-F5344CB8AC3E}">
        <p14:creationId xmlns:p14="http://schemas.microsoft.com/office/powerpoint/2010/main" val="335684570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Rechte verbindingslijn 10">
            <a:extLst>
              <a:ext uri="{FF2B5EF4-FFF2-40B4-BE49-F238E27FC236}">
                <a16:creationId xmlns:a16="http://schemas.microsoft.com/office/drawing/2014/main" id="{6346E25B-CA26-514B-B724-ED65D1A5676F}"/>
              </a:ext>
            </a:extLst>
          </p:cNvPr>
          <p:cNvCxnSpPr>
            <a:cxnSpLocks/>
          </p:cNvCxnSpPr>
          <p:nvPr userDrawn="1"/>
        </p:nvCxnSpPr>
        <p:spPr>
          <a:xfrm>
            <a:off x="0" y="4836425"/>
            <a:ext cx="283945" cy="0"/>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4" name="Title">
            <a:extLst>
              <a:ext uri="{FF2B5EF4-FFF2-40B4-BE49-F238E27FC236}">
                <a16:creationId xmlns:a16="http://schemas.microsoft.com/office/drawing/2014/main" id="{CAD5F818-C495-3A4A-A591-51883A077ACC}"/>
              </a:ext>
            </a:extLst>
          </p:cNvPr>
          <p:cNvSpPr txBox="1">
            <a:spLocks/>
          </p:cNvSpPr>
          <p:nvPr userDrawn="1"/>
        </p:nvSpPr>
        <p:spPr>
          <a:xfrm>
            <a:off x="0" y="4927811"/>
            <a:ext cx="283945" cy="96950"/>
          </a:xfrm>
          <a:prstGeom prst="rect">
            <a:avLst/>
          </a:prstGeom>
        </p:spPr>
        <p:txBody>
          <a:bodyPr wrap="square" lIns="0" tIns="0" rIns="0" bIns="0">
            <a:spAutoFit/>
          </a:bodyPr>
          <a:lstStyle>
            <a:lvl1pPr marL="0" marR="0" indent="0" algn="r" defTabSz="309563" rtl="0" latinLnBrk="0">
              <a:lnSpc>
                <a:spcPct val="90000"/>
              </a:lnSpc>
              <a:spcBef>
                <a:spcPts val="0"/>
              </a:spcBef>
              <a:spcAft>
                <a:spcPts val="0"/>
              </a:spcAft>
              <a:buClrTx/>
              <a:buSzTx/>
              <a:buFontTx/>
              <a:buNone/>
              <a:tabLst/>
              <a:defRPr sz="4200" b="0" i="0" u="none" strike="noStrike" cap="none" spc="0" baseline="0">
                <a:ln>
                  <a:noFill/>
                </a:ln>
                <a:solidFill>
                  <a:schemeClr val="tx1"/>
                </a:solidFill>
                <a:uFillTx/>
                <a:latin typeface="Calibri Light" panose="020F0302020204030204" pitchFamily="34" charset="0"/>
                <a:ea typeface="Calibri Light" panose="020F0302020204030204" pitchFamily="34" charset="0"/>
                <a:cs typeface="Calibri Light" panose="020F0302020204030204" pitchFamily="34" charset="0"/>
                <a:sym typeface="Roboto Black"/>
              </a:defRPr>
            </a:lvl1pPr>
            <a:lvl2pPr marL="0" marR="0" indent="85725"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2pPr>
            <a:lvl3pPr marL="0" marR="0" indent="171450"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3pPr>
            <a:lvl4pPr marL="0" marR="0" indent="257175"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4pPr>
            <a:lvl5pPr marL="0" marR="0" indent="342900"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5pPr>
            <a:lvl6pPr marL="0" marR="0" indent="428625"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6pPr>
            <a:lvl7pPr marL="0" marR="0" indent="514350"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7pPr>
            <a:lvl8pPr marL="0" marR="0" indent="600075"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8pPr>
            <a:lvl9pPr marL="0" marR="0" indent="685800" algn="ctr" defTabSz="309563" rtl="0" latinLnBrk="0">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9pPr>
          </a:lstStyle>
          <a:p>
            <a:fld id="{86CB4B4D-7CA3-9044-876B-883B54F8677D}" type="slidenum">
              <a:rPr lang="nl-NL" sz="700" b="0" i="0" smtClean="0">
                <a:solidFill>
                  <a:schemeClr val="tx1"/>
                </a:solidFill>
                <a:latin typeface="Arial" panose="020B0604020202020204" pitchFamily="34" charset="0"/>
                <a:cs typeface="Arial" panose="020B0604020202020204" pitchFamily="34" charset="0"/>
              </a:rPr>
              <a:pPr/>
              <a:t>‹nr.›</a:t>
            </a:fld>
            <a:endParaRPr lang="nl-NL" sz="700" b="0" i="0" dirty="0">
              <a:solidFill>
                <a:schemeClr val="tx1"/>
              </a:solidFill>
              <a:latin typeface="Arial" panose="020B0604020202020204" pitchFamily="34" charset="0"/>
              <a:cs typeface="Arial" panose="020B0604020202020204" pitchFamily="34" charset="0"/>
            </a:endParaRPr>
          </a:p>
        </p:txBody>
      </p:sp>
      <p:sp>
        <p:nvSpPr>
          <p:cNvPr id="2" name="Tijdelijke aanduiding voor titel 1"/>
          <p:cNvSpPr>
            <a:spLocks noGrp="1"/>
          </p:cNvSpPr>
          <p:nvPr>
            <p:ph type="title"/>
          </p:nvPr>
        </p:nvSpPr>
        <p:spPr>
          <a:xfrm>
            <a:off x="628650" y="274639"/>
            <a:ext cx="7886700" cy="790074"/>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628650" y="1064713"/>
            <a:ext cx="7886700" cy="3262312"/>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cSld>
  <p:clrMap bg1="lt1" tx1="dk1" bg2="lt2" tx2="dk2" accent1="accent1" accent2="accent2" accent3="accent3" accent4="accent4" accent5="accent5" accent6="accent6" hlink="hlink" folHlink="folHlink"/>
  <p:sldLayoutIdLst>
    <p:sldLayoutId id="2147483857" r:id="rId1"/>
    <p:sldLayoutId id="2147483817" r:id="rId2"/>
    <p:sldLayoutId id="2147483863" r:id="rId3"/>
    <p:sldLayoutId id="2147483864" r:id="rId4"/>
    <p:sldLayoutId id="2147483663" r:id="rId5"/>
    <p:sldLayoutId id="2147483865" r:id="rId6"/>
    <p:sldLayoutId id="2147483832" r:id="rId7"/>
    <p:sldLayoutId id="2147483801" r:id="rId8"/>
    <p:sldLayoutId id="2147483844" r:id="rId9"/>
    <p:sldLayoutId id="2147483862" r:id="rId10"/>
    <p:sldLayoutId id="2147483859" r:id="rId11"/>
    <p:sldLayoutId id="2147483827" r:id="rId12"/>
    <p:sldLayoutId id="2147483867" r:id="rId13"/>
    <p:sldLayoutId id="2147483868" r:id="rId14"/>
    <p:sldLayoutId id="2147483869" r:id="rId15"/>
    <p:sldLayoutId id="2147483870" r:id="rId16"/>
    <p:sldLayoutId id="2147483871" r:id="rId17"/>
    <p:sldLayoutId id="2147483872" r:id="rId18"/>
    <p:sldLayoutId id="2147483873" r:id="rId19"/>
    <p:sldLayoutId id="2147483874" r:id="rId20"/>
    <p:sldLayoutId id="2147483875" r:id="rId21"/>
    <p:sldLayoutId id="2147483876" r:id="rId22"/>
    <p:sldLayoutId id="2147483877" r:id="rId23"/>
    <p:sldLayoutId id="2147483878" r:id="rId24"/>
    <p:sldLayoutId id="2147483879" r:id="rId25"/>
  </p:sldLayoutIdLst>
  <p:transition spd="med"/>
  <p:txStyles>
    <p:titleStyle>
      <a:lvl1pPr marL="0" marR="0" indent="0" algn="l" defTabSz="309563" rtl="0" eaLnBrk="1" latinLnBrk="0" hangingPunct="1">
        <a:lnSpc>
          <a:spcPct val="100000"/>
        </a:lnSpc>
        <a:spcBef>
          <a:spcPts val="0"/>
        </a:spcBef>
        <a:spcAft>
          <a:spcPts val="0"/>
        </a:spcAft>
        <a:buClrTx/>
        <a:buSzTx/>
        <a:buFontTx/>
        <a:buNone/>
        <a:tabLst/>
        <a:defRPr sz="4000" b="1" i="0" u="none" strike="noStrike" cap="none" spc="0" baseline="0">
          <a:ln>
            <a:noFill/>
          </a:ln>
          <a:solidFill>
            <a:srgbClr val="0C419A"/>
          </a:solidFill>
          <a:uFillTx/>
          <a:latin typeface="Arial" panose="020B0604020202020204" pitchFamily="34" charset="0"/>
          <a:ea typeface="+mn-ea"/>
          <a:cs typeface="Arial" panose="020B0604020202020204" pitchFamily="34" charset="0"/>
          <a:sym typeface="Helvetica Neue Medium"/>
        </a:defRPr>
      </a:lvl1pPr>
      <a:lvl2pPr marL="0" marR="0" indent="8572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17145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25717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34290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42862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51435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600075"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685800" algn="ctr" defTabSz="309563"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p:titleStyle>
    <p:bodyStyle>
      <a:lvl1pPr marL="0" marR="0" indent="0" algn="l" defTabSz="309563" rtl="0" eaLnBrk="1" latinLnBrk="0" hangingPunct="1">
        <a:lnSpc>
          <a:spcPct val="100000"/>
        </a:lnSpc>
        <a:spcBef>
          <a:spcPts val="0"/>
        </a:spcBef>
        <a:spcAft>
          <a:spcPts val="0"/>
        </a:spcAft>
        <a:buClrTx/>
        <a:buSzTx/>
        <a:buFontTx/>
        <a:buNone/>
        <a:tabLst/>
        <a:defRPr sz="20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324000" marR="0" indent="-324000" algn="l" defTabSz="309563" rtl="0" eaLnBrk="1" latinLnBrk="0" hangingPunct="1">
        <a:lnSpc>
          <a:spcPct val="100000"/>
        </a:lnSpc>
        <a:spcBef>
          <a:spcPts val="0"/>
        </a:spcBef>
        <a:spcAft>
          <a:spcPts val="0"/>
        </a:spcAft>
        <a:buClrTx/>
        <a:buSzTx/>
        <a:buFont typeface="Arial" panose="020B0604020202020204" pitchFamily="34" charset="0"/>
        <a:buChar char="•"/>
        <a:tabLst/>
        <a:defRPr sz="20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648000" marR="0" indent="-216000" algn="l" defTabSz="309563" rtl="0" eaLnBrk="1" latinLnBrk="0" hangingPunct="1">
        <a:lnSpc>
          <a:spcPct val="100000"/>
        </a:lnSpc>
        <a:spcBef>
          <a:spcPts val="0"/>
        </a:spcBef>
        <a:spcAft>
          <a:spcPts val="0"/>
        </a:spcAft>
        <a:buClrTx/>
        <a:buSzTx/>
        <a:buFont typeface="Arial" panose="020B0604020202020204" pitchFamily="34" charset="0"/>
        <a:buChar char="•"/>
        <a:tabLst/>
        <a:defRPr sz="18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864000" marR="0" indent="-216000" algn="l" defTabSz="309563" rtl="0" eaLnBrk="1" latinLnBrk="0" hangingPunct="1">
        <a:lnSpc>
          <a:spcPct val="100000"/>
        </a:lnSpc>
        <a:spcBef>
          <a:spcPts val="0"/>
        </a:spcBef>
        <a:spcAft>
          <a:spcPts val="0"/>
        </a:spcAft>
        <a:buClrTx/>
        <a:buSzTx/>
        <a:buFont typeface="Arial" panose="020B0604020202020204" pitchFamily="34" charset="0"/>
        <a:buChar char="•"/>
        <a:tabLst/>
        <a:defRPr sz="16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4pPr>
      <a:lvl5pPr marL="1080000" marR="0" indent="-216000" algn="l" defTabSz="309563" rtl="0" eaLnBrk="1" latinLnBrk="0" hangingPunct="1">
        <a:lnSpc>
          <a:spcPct val="100000"/>
        </a:lnSpc>
        <a:spcBef>
          <a:spcPts val="0"/>
        </a:spcBef>
        <a:spcAft>
          <a:spcPts val="0"/>
        </a:spcAft>
        <a:buClrTx/>
        <a:buSzTx/>
        <a:buFont typeface="Arial" panose="020B0604020202020204" pitchFamily="34" charset="0"/>
        <a:buChar char="•"/>
        <a:tabLst/>
        <a:defRPr sz="1600" b="0" i="0" u="none" strike="noStrike" cap="none" spc="0" baseline="0">
          <a:ln>
            <a:noFill/>
          </a:ln>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5pPr>
      <a:lvl6pPr marL="0" marR="0" indent="42862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6pPr>
      <a:lvl7pPr marL="0" marR="0" indent="51435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7pPr>
      <a:lvl8pPr marL="0" marR="0" indent="600075"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8pPr>
      <a:lvl9pPr marL="0" marR="0" indent="685800" algn="ctr" defTabSz="309563" rtl="0" eaLnBrk="1" latinLnBrk="0" hangingPunct="1">
        <a:lnSpc>
          <a:spcPct val="100000"/>
        </a:lnSpc>
        <a:spcBef>
          <a:spcPts val="0"/>
        </a:spcBef>
        <a:spcAft>
          <a:spcPts val="0"/>
        </a:spcAft>
        <a:buClrTx/>
        <a:buSzTx/>
        <a:buFontTx/>
        <a:buNone/>
        <a:tabLst/>
        <a:defRPr sz="2025"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1pPr>
      <a:lvl2pPr marL="0" marR="0" indent="85725"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2pPr>
      <a:lvl3pPr marL="0" marR="0" indent="171450"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3pPr>
      <a:lvl4pPr marL="0" marR="0" indent="257175"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4pPr>
      <a:lvl5pPr marL="0" marR="0" indent="342900"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5pPr>
      <a:lvl6pPr marL="0" marR="0" indent="428625"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6pPr>
      <a:lvl7pPr marL="0" marR="0" indent="514350"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7pPr>
      <a:lvl8pPr marL="0" marR="0" indent="600075"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8pPr>
      <a:lvl9pPr marL="0" marR="0" indent="685800" algn="ctr" defTabSz="309563" eaLnBrk="1" latinLnBrk="0" hangingPunct="1">
        <a:lnSpc>
          <a:spcPct val="100000"/>
        </a:lnSpc>
        <a:spcBef>
          <a:spcPts val="0"/>
        </a:spcBef>
        <a:spcAft>
          <a:spcPts val="0"/>
        </a:spcAft>
        <a:buClrTx/>
        <a:buSzTx/>
        <a:buFontTx/>
        <a:buNone/>
        <a:tabLst/>
        <a:defRPr sz="825" b="0" i="0" u="none" strike="noStrike" cap="none" spc="0" baseline="0">
          <a:ln>
            <a:noFill/>
          </a:ln>
          <a:solidFill>
            <a:schemeClr val="tx1"/>
          </a:solidFill>
          <a:uFillTx/>
          <a:latin typeface="+mn-lt"/>
          <a:ea typeface="+mn-ea"/>
          <a:cs typeface="+mn-cs"/>
          <a:sym typeface="Roboto Bold"/>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527051" y="1289704"/>
            <a:ext cx="5664199" cy="1218795"/>
          </a:xfrm>
        </p:spPr>
        <p:txBody>
          <a:bodyPr/>
          <a:lstStyle/>
          <a:p>
            <a:r>
              <a:rPr lang="nl-NL" sz="4400" dirty="0"/>
              <a:t>Theorieles Kernenergie</a:t>
            </a:r>
          </a:p>
        </p:txBody>
      </p:sp>
      <p:sp>
        <p:nvSpPr>
          <p:cNvPr id="3" name="Rechthoek 2"/>
          <p:cNvSpPr/>
          <p:nvPr/>
        </p:nvSpPr>
        <p:spPr>
          <a:xfrm>
            <a:off x="465138" y="4530894"/>
            <a:ext cx="5788024" cy="461665"/>
          </a:xfrm>
          <a:prstGeom prst="rect">
            <a:avLst/>
          </a:prstGeom>
        </p:spPr>
        <p:txBody>
          <a:bodyPr wrap="square">
            <a:spAutoFit/>
          </a:bodyPr>
          <a:lstStyle/>
          <a:p>
            <a:pPr algn="l"/>
            <a:r>
              <a:rPr lang="nl-NL" sz="800" b="0" dirty="0">
                <a:solidFill>
                  <a:schemeClr val="bg1"/>
                </a:solidFill>
              </a:rPr>
              <a:t>© NRG Academy 2023 Alle rechten zijn voorbehouden.</a:t>
            </a:r>
          </a:p>
          <a:p>
            <a:pPr algn="l"/>
            <a:r>
              <a:rPr lang="nl-NL" sz="800" b="0" dirty="0">
                <a:solidFill>
                  <a:schemeClr val="bg1"/>
                </a:solidFill>
              </a:rPr>
              <a:t>Niets uit deze uitgave mag worden verveelvoudigd, gekopieerd, gepubliceerd, aangepast of gebruikt in welke vorm dan ook, online en offline, zonder voorafgaande schriftelijke toestemming van NRG Academy.</a:t>
            </a:r>
            <a:endParaRPr lang="nl-NL" sz="800" dirty="0">
              <a:solidFill>
                <a:schemeClr val="bg1"/>
              </a:solidFill>
            </a:endParaRPr>
          </a:p>
        </p:txBody>
      </p:sp>
      <p:sp>
        <p:nvSpPr>
          <p:cNvPr id="4" name="Text Placeholder 1"/>
          <p:cNvSpPr>
            <a:spLocks noGrp="1"/>
          </p:cNvSpPr>
          <p:nvPr>
            <p:ph type="body" sz="quarter" idx="14"/>
          </p:nvPr>
        </p:nvSpPr>
        <p:spPr>
          <a:xfrm>
            <a:off x="527050" y="3405082"/>
            <a:ext cx="5664199" cy="295402"/>
          </a:xfrm>
        </p:spPr>
        <p:txBody>
          <a:bodyPr/>
          <a:lstStyle/>
          <a:p>
            <a:pPr marL="0" marR="0" lvl="0" indent="0" algn="l" defTabSz="412740" rtl="0" eaLnBrk="1" fontAlgn="auto" latinLnBrk="0" hangingPunct="1">
              <a:lnSpc>
                <a:spcPct val="90000"/>
              </a:lnSpc>
              <a:spcBef>
                <a:spcPts val="0"/>
              </a:spcBef>
              <a:spcAft>
                <a:spcPts val="0"/>
              </a:spcAft>
              <a:buClrTx/>
              <a:buSzTx/>
              <a:buFontTx/>
              <a:buNone/>
              <a:tabLst/>
              <a:defRPr/>
            </a:pPr>
            <a:r>
              <a:rPr kumimoji="0" lang="nl-NL" sz="2133" b="1"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Roboto Black"/>
              </a:rPr>
              <a:t>Junior Academy NRG</a:t>
            </a:r>
          </a:p>
        </p:txBody>
      </p:sp>
    </p:spTree>
    <p:extLst>
      <p:ext uri="{BB962C8B-B14F-4D97-AF65-F5344CB8AC3E}">
        <p14:creationId xmlns:p14="http://schemas.microsoft.com/office/powerpoint/2010/main" val="1486261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normAutofit/>
          </a:bodyPr>
          <a:lstStyle/>
          <a:p>
            <a:r>
              <a:rPr lang="en-US" dirty="0" err="1"/>
              <a:t>Kernsplijting</a:t>
            </a:r>
            <a:endParaRPr lang="en-US" dirty="0"/>
          </a:p>
        </p:txBody>
      </p:sp>
      <p:sp>
        <p:nvSpPr>
          <p:cNvPr id="4" name="Tijdelijke aanduiding voor tekst 3">
            <a:extLst>
              <a:ext uri="{FF2B5EF4-FFF2-40B4-BE49-F238E27FC236}">
                <a16:creationId xmlns:a16="http://schemas.microsoft.com/office/drawing/2014/main" id="{857E386D-3A88-EEAE-C258-C04C726B8563}"/>
              </a:ext>
            </a:extLst>
          </p:cNvPr>
          <p:cNvSpPr>
            <a:spLocks noGrp="1"/>
          </p:cNvSpPr>
          <p:nvPr>
            <p:ph type="body" sz="quarter" idx="24"/>
          </p:nvPr>
        </p:nvSpPr>
        <p:spPr/>
        <p:txBody>
          <a:bodyPr/>
          <a:lstStyle/>
          <a:p>
            <a:endParaRPr lang="nl-NL"/>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23"/>
              </p:nvPr>
            </p:nvSpPr>
            <p:spPr>
              <a:xfrm>
                <a:off x="739727" y="1226823"/>
                <a:ext cx="5849332" cy="1166754"/>
              </a:xfrm>
            </p:spPr>
            <p:txBody>
              <a:bodyPr>
                <a:noAutofit/>
              </a:bodyPr>
              <a:lstStyle/>
              <a:p>
                <a:r>
                  <a:rPr lang="nl-NL" sz="1500" dirty="0"/>
                  <a:t>De meeste kerncentrales gebruiken </a:t>
                </a:r>
                <a:r>
                  <a:rPr lang="nl-NL" sz="1500" b="1" dirty="0"/>
                  <a:t>uranium </a:t>
                </a:r>
                <a:r>
                  <a:rPr lang="nl-NL" sz="1500" dirty="0"/>
                  <a:t>als brandstof voor energieopwekking</a:t>
                </a:r>
              </a:p>
              <a:p>
                <a:endParaRPr lang="nl-NL" sz="1500" dirty="0"/>
              </a:p>
              <a:p>
                <a:endParaRPr lang="nl-NL" sz="1500" dirty="0"/>
              </a:p>
              <a:p>
                <a:r>
                  <a:rPr lang="nl-NL" sz="1500" dirty="0"/>
                  <a:t>Specifiek het isotoop </a:t>
                </a:r>
                <a14:m>
                  <m:oMath xmlns:m="http://schemas.openxmlformats.org/officeDocument/2006/math">
                    <m:sPre>
                      <m:sPrePr>
                        <m:ctrlPr>
                          <a:rPr lang="nl-NL" sz="1500" i="1">
                            <a:latin typeface="Cambria Math" panose="02040503050406030204" pitchFamily="18" charset="0"/>
                          </a:rPr>
                        </m:ctrlPr>
                      </m:sPrePr>
                      <m:sub>
                        <m:r>
                          <a:rPr lang="nl-NL" sz="1500" b="1" i="1">
                            <a:latin typeface="Cambria Math" panose="02040503050406030204" pitchFamily="18" charset="0"/>
                          </a:rPr>
                          <m:t>𝟗𝟐</m:t>
                        </m:r>
                      </m:sub>
                      <m:sup>
                        <m:r>
                          <a:rPr lang="nl-NL" sz="1500" b="1" i="1">
                            <a:latin typeface="Cambria Math" panose="02040503050406030204" pitchFamily="18" charset="0"/>
                          </a:rPr>
                          <m:t>𝟐𝟑𝟓</m:t>
                        </m:r>
                      </m:sup>
                      <m:e>
                        <m:r>
                          <a:rPr lang="nl-NL" sz="1500" b="1" i="1">
                            <a:latin typeface="Cambria Math" panose="02040503050406030204" pitchFamily="18" charset="0"/>
                          </a:rPr>
                          <m:t>𝑼</m:t>
                        </m:r>
                      </m:e>
                    </m:sPre>
                  </m:oMath>
                </a14:m>
                <a:r>
                  <a:rPr lang="nl-NL" sz="1500" dirty="0"/>
                  <a:t>:</a:t>
                </a:r>
              </a:p>
              <a:p>
                <a:pPr marL="285750" indent="-285750">
                  <a:buFont typeface="Arial" panose="020B0604020202020204" pitchFamily="34" charset="0"/>
                  <a:buChar char="•"/>
                </a:pPr>
                <a:r>
                  <a:rPr lang="nl-NL" sz="1500" dirty="0"/>
                  <a:t>92 protonen</a:t>
                </a:r>
              </a:p>
              <a:p>
                <a:pPr marL="285750" indent="-285750">
                  <a:buFont typeface="Arial" panose="020B0604020202020204" pitchFamily="34" charset="0"/>
                  <a:buChar char="•"/>
                </a:pPr>
                <a:r>
                  <a:rPr lang="nl-NL" sz="1500" dirty="0"/>
                  <a:t>143 neutronen  </a:t>
                </a:r>
              </a:p>
              <a:p>
                <a:endParaRPr lang="nl-NL" sz="1500"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23"/>
              </p:nvPr>
            </p:nvSpPr>
            <p:spPr>
              <a:xfrm>
                <a:off x="739727" y="1226823"/>
                <a:ext cx="5849332" cy="1166754"/>
              </a:xfrm>
              <a:blipFill>
                <a:blip r:embed="rId3"/>
                <a:stretch>
                  <a:fillRect l="-1979" t="-2604" b="-73958"/>
                </a:stretch>
              </a:blipFill>
            </p:spPr>
            <p:txBody>
              <a:bodyPr/>
              <a:lstStyle/>
              <a:p>
                <a:r>
                  <a:rPr lang="nl-NL">
                    <a:noFill/>
                  </a:rPr>
                  <a:t> </a:t>
                </a:r>
              </a:p>
            </p:txBody>
          </p:sp>
        </mc:Fallback>
      </mc:AlternateContent>
      <p:sp>
        <p:nvSpPr>
          <p:cNvPr id="7" name="Tijdelijke aanduiding voor tekst 6">
            <a:extLst>
              <a:ext uri="{FF2B5EF4-FFF2-40B4-BE49-F238E27FC236}">
                <a16:creationId xmlns:a16="http://schemas.microsoft.com/office/drawing/2014/main" id="{9E3464FE-FCF3-FE19-ADD0-3D182ECD244B}"/>
              </a:ext>
            </a:extLst>
          </p:cNvPr>
          <p:cNvSpPr>
            <a:spLocks noGrp="1"/>
          </p:cNvSpPr>
          <p:nvPr>
            <p:ph type="body" sz="quarter" idx="26"/>
          </p:nvPr>
        </p:nvSpPr>
        <p:spPr/>
        <p:txBody>
          <a:bodyPr/>
          <a:lstStyle/>
          <a:p>
            <a:endParaRPr lang="nl-NL"/>
          </a:p>
        </p:txBody>
      </p:sp>
      <p:cxnSp>
        <p:nvCxnSpPr>
          <p:cNvPr id="12" name="Straight Arrow Connector 11"/>
          <p:cNvCxnSpPr/>
          <p:nvPr/>
        </p:nvCxnSpPr>
        <p:spPr>
          <a:xfrm>
            <a:off x="8018833" y="2715202"/>
            <a:ext cx="302858" cy="0"/>
          </a:xfrm>
          <a:prstGeom prst="straightConnector1">
            <a:avLst/>
          </a:prstGeom>
          <a:noFill/>
          <a:ln w="25400" cap="flat">
            <a:solidFill>
              <a:schemeClr val="bg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9" name="Oval 18"/>
          <p:cNvSpPr/>
          <p:nvPr/>
        </p:nvSpPr>
        <p:spPr>
          <a:xfrm>
            <a:off x="86400" y="4625666"/>
            <a:ext cx="288000" cy="692468"/>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5479"/>
            <a:endParaRPr lang="en-GB" sz="3200">
              <a:solidFill>
                <a:srgbClr val="FFFFFF"/>
              </a:solidFill>
              <a:latin typeface="Arial"/>
              <a:cs typeface="Arial"/>
              <a:sym typeface="Arial Medium"/>
            </a:endParaRPr>
          </a:p>
        </p:txBody>
      </p:sp>
      <p:pic>
        <p:nvPicPr>
          <p:cNvPr id="16" name="Graphic 15">
            <a:extLst>
              <a:ext uri="{FF2B5EF4-FFF2-40B4-BE49-F238E27FC236}">
                <a16:creationId xmlns:a16="http://schemas.microsoft.com/office/drawing/2014/main" id="{CE7FDCDC-AE1C-A598-D765-0A06BAEB67F9}"/>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b="36025"/>
          <a:stretch/>
        </p:blipFill>
        <p:spPr>
          <a:xfrm>
            <a:off x="5329141" y="915323"/>
            <a:ext cx="3942341" cy="3564719"/>
          </a:xfrm>
          <a:prstGeom prst="rect">
            <a:avLst/>
          </a:prstGeom>
        </p:spPr>
      </p:pic>
    </p:spTree>
    <p:extLst>
      <p:ext uri="{BB962C8B-B14F-4D97-AF65-F5344CB8AC3E}">
        <p14:creationId xmlns:p14="http://schemas.microsoft.com/office/powerpoint/2010/main" val="225303583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normAutofit/>
          </a:bodyPr>
          <a:lstStyle/>
          <a:p>
            <a:r>
              <a:rPr lang="en-US" dirty="0" err="1"/>
              <a:t>Kernsplijting</a:t>
            </a:r>
            <a:endParaRPr lang="en-US" dirty="0"/>
          </a:p>
        </p:txBody>
      </p:sp>
      <p:sp>
        <p:nvSpPr>
          <p:cNvPr id="4" name="Tijdelijke aanduiding voor tekst 3">
            <a:extLst>
              <a:ext uri="{FF2B5EF4-FFF2-40B4-BE49-F238E27FC236}">
                <a16:creationId xmlns:a16="http://schemas.microsoft.com/office/drawing/2014/main" id="{857E386D-3A88-EEAE-C258-C04C726B8563}"/>
              </a:ext>
            </a:extLst>
          </p:cNvPr>
          <p:cNvSpPr>
            <a:spLocks noGrp="1"/>
          </p:cNvSpPr>
          <p:nvPr>
            <p:ph type="body" sz="quarter" idx="24"/>
          </p:nvPr>
        </p:nvSpPr>
        <p:spPr/>
        <p:txBody>
          <a:bodyPr/>
          <a:lstStyle/>
          <a:p>
            <a:endParaRPr lang="nl-NL"/>
          </a:p>
        </p:txBody>
      </p:sp>
      <p:sp>
        <p:nvSpPr>
          <p:cNvPr id="7" name="Tijdelijke aanduiding voor tekst 6">
            <a:extLst>
              <a:ext uri="{FF2B5EF4-FFF2-40B4-BE49-F238E27FC236}">
                <a16:creationId xmlns:a16="http://schemas.microsoft.com/office/drawing/2014/main" id="{9E3464FE-FCF3-FE19-ADD0-3D182ECD244B}"/>
              </a:ext>
            </a:extLst>
          </p:cNvPr>
          <p:cNvSpPr>
            <a:spLocks noGrp="1"/>
          </p:cNvSpPr>
          <p:nvPr>
            <p:ph type="body" sz="quarter" idx="26"/>
          </p:nvPr>
        </p:nvSpPr>
        <p:spPr/>
        <p:txBody>
          <a:bodyPr/>
          <a:lstStyle/>
          <a:p>
            <a:endParaRPr lang="nl-NL"/>
          </a:p>
        </p:txBody>
      </p:sp>
      <p:cxnSp>
        <p:nvCxnSpPr>
          <p:cNvPr id="12" name="Straight Arrow Connector 11"/>
          <p:cNvCxnSpPr/>
          <p:nvPr/>
        </p:nvCxnSpPr>
        <p:spPr>
          <a:xfrm>
            <a:off x="8018833" y="2715202"/>
            <a:ext cx="302858" cy="0"/>
          </a:xfrm>
          <a:prstGeom prst="straightConnector1">
            <a:avLst/>
          </a:prstGeom>
          <a:noFill/>
          <a:ln w="25400" cap="flat">
            <a:solidFill>
              <a:schemeClr val="bg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9" name="Oval 18"/>
          <p:cNvSpPr/>
          <p:nvPr/>
        </p:nvSpPr>
        <p:spPr>
          <a:xfrm>
            <a:off x="86400" y="4625666"/>
            <a:ext cx="288000" cy="692468"/>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5479"/>
            <a:endParaRPr lang="en-GB" sz="3200">
              <a:solidFill>
                <a:srgbClr val="FFFFFF"/>
              </a:solidFill>
              <a:latin typeface="Arial"/>
              <a:cs typeface="Arial"/>
              <a:sym typeface="Arial Medium"/>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D08B834-EDA9-2C92-A6A7-6363BAECD760}"/>
                  </a:ext>
                </a:extLst>
              </p:cNvPr>
              <p:cNvSpPr txBox="1"/>
              <p:nvPr/>
            </p:nvSpPr>
            <p:spPr>
              <a:xfrm>
                <a:off x="558642" y="1246612"/>
                <a:ext cx="5365239" cy="2650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14:m>
                  <m:oMath xmlns:m="http://schemas.openxmlformats.org/officeDocument/2006/math">
                    <m:sPre>
                      <m:sPrePr>
                        <m:ctrlPr>
                          <a:rPr kumimoji="0" lang="nl-NL" sz="1500" b="0" i="1" u="none" strike="noStrike" kern="0" cap="none" spc="0" normalizeH="0" baseline="0" noProof="0">
                            <a:ln>
                              <a:noFill/>
                            </a:ln>
                            <a:solidFill>
                              <a:srgbClr val="000000"/>
                            </a:solidFill>
                            <a:effectLst/>
                            <a:uLnTx/>
                            <a:uFillTx/>
                            <a:latin typeface="Cambria Math" panose="02040503050406030204" pitchFamily="18" charset="0"/>
                            <a:sym typeface="Helvetica Neue"/>
                          </a:rPr>
                        </m:ctrlPr>
                      </m:sPrePr>
                      <m:sub>
                        <m:r>
                          <a:rPr kumimoji="0" lang="nl-NL" sz="1500" b="1" i="1" u="none" strike="noStrike" kern="0" cap="none" spc="0" normalizeH="0" baseline="0" noProof="0">
                            <a:ln>
                              <a:noFill/>
                            </a:ln>
                            <a:solidFill>
                              <a:srgbClr val="000000"/>
                            </a:solidFill>
                            <a:effectLst/>
                            <a:uLnTx/>
                            <a:uFillTx/>
                            <a:latin typeface="Cambria Math" panose="02040503050406030204" pitchFamily="18" charset="0"/>
                            <a:sym typeface="Helvetica Neue"/>
                          </a:rPr>
                          <m:t>𝟗𝟐</m:t>
                        </m:r>
                      </m:sub>
                      <m:sup>
                        <m:r>
                          <a:rPr kumimoji="0" lang="nl-NL" sz="1500" b="1" i="1" u="none" strike="noStrike" kern="0" cap="none" spc="0" normalizeH="0" baseline="0" noProof="0">
                            <a:ln>
                              <a:noFill/>
                            </a:ln>
                            <a:solidFill>
                              <a:srgbClr val="000000"/>
                            </a:solidFill>
                            <a:effectLst/>
                            <a:uLnTx/>
                            <a:uFillTx/>
                            <a:latin typeface="Cambria Math" panose="02040503050406030204" pitchFamily="18" charset="0"/>
                            <a:sym typeface="Helvetica Neue"/>
                          </a:rPr>
                          <m:t>𝟐𝟑𝟓</m:t>
                        </m:r>
                      </m:sup>
                      <m:e>
                        <m:r>
                          <a:rPr kumimoji="0" lang="nl-NL" sz="1500" b="1" i="1" u="none" strike="noStrike" kern="0" cap="none" spc="0" normalizeH="0" baseline="0" noProof="0">
                            <a:ln>
                              <a:noFill/>
                            </a:ln>
                            <a:solidFill>
                              <a:srgbClr val="000000"/>
                            </a:solidFill>
                            <a:effectLst/>
                            <a:uLnTx/>
                            <a:uFillTx/>
                            <a:latin typeface="Cambria Math" panose="02040503050406030204" pitchFamily="18" charset="0"/>
                            <a:sym typeface="Helvetica Neue"/>
                          </a:rPr>
                          <m:t>𝑼</m:t>
                        </m:r>
                      </m:e>
                    </m:sPre>
                  </m:oMath>
                </a14:m>
                <a:r>
                  <a:rPr kumimoji="0" lang="nl-NL" sz="15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-atoom </a:t>
                </a:r>
                <a:r>
                  <a:rPr lang="nl-NL" sz="1500" b="0" dirty="0">
                    <a:latin typeface="Arial" panose="020B0604020202020204" pitchFamily="34" charset="0"/>
                    <a:ea typeface="Roboto Light"/>
                    <a:cs typeface="Arial" panose="020B0604020202020204" pitchFamily="34" charset="0"/>
                  </a:rPr>
                  <a:t>neemt</a:t>
                </a:r>
                <a:r>
                  <a:rPr kumimoji="0" lang="nl-NL" sz="15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 neutron op </a:t>
                </a:r>
                <a:r>
                  <a:rPr kumimoji="0" lang="nl-NL" sz="15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Wingdings" panose="05000000000000000000" pitchFamily="2" charset="2"/>
                  </a:rPr>
                  <a:t></a:t>
                </a:r>
                <a:r>
                  <a:rPr kumimoji="0" lang="nl-NL" sz="15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 instabieler</a:t>
                </a:r>
              </a:p>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endParaRPr lang="nl-NL" sz="1500" b="0" dirty="0">
                  <a:latin typeface="Arial" panose="020B0604020202020204" pitchFamily="34" charset="0"/>
                  <a:ea typeface="Roboto Light"/>
                  <a:cs typeface="Arial" panose="020B0604020202020204" pitchFamily="34" charset="0"/>
                </a:endParaRPr>
              </a:p>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15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Twee vervalproducten &amp; twee/drie neutronen</a:t>
                </a:r>
              </a:p>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endParaRPr kumimoji="0" lang="nl-NL" sz="15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285750" marR="0" lvl="0" indent="-285750" algn="l" defTabSz="309563" rtl="0" eaLnBrk="1" fontAlgn="auto" latinLnBrk="0" hangingPunct="0">
                  <a:lnSpc>
                    <a:spcPct val="120000"/>
                  </a:lnSpc>
                  <a:spcBef>
                    <a:spcPts val="0"/>
                  </a:spcBef>
                  <a:spcAft>
                    <a:spcPts val="0"/>
                  </a:spcAft>
                  <a:buClrTx/>
                  <a:buSzTx/>
                  <a:buFont typeface="Wingdings" panose="05000000000000000000" pitchFamily="2" charset="2"/>
                  <a:buChar char="à"/>
                  <a:tabLst/>
                  <a:defRPr/>
                </a:pPr>
                <a:r>
                  <a:rPr kumimoji="0" lang="nl-NL" sz="150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Kernsplijting </a:t>
                </a:r>
                <a:r>
                  <a:rPr kumimoji="0" lang="nl-NL" sz="15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is de basis van de werking van kerncentrales</a:t>
                </a:r>
                <a:endParaRPr lang="nl-NL" sz="1500" b="0" dirty="0">
                  <a:latin typeface="Arial" panose="020B0604020202020204" pitchFamily="34" charset="0"/>
                  <a:ea typeface="Roboto Light"/>
                  <a:cs typeface="Arial" panose="020B0604020202020204" pitchFamily="34" charset="0"/>
                </a:endParaRPr>
              </a:p>
              <a:p>
                <a:pPr marL="285750" marR="0" lvl="0" indent="-285750" algn="l" defTabSz="309563" rtl="0" eaLnBrk="1" fontAlgn="auto" latinLnBrk="0" hangingPunct="0">
                  <a:lnSpc>
                    <a:spcPct val="120000"/>
                  </a:lnSpc>
                  <a:spcBef>
                    <a:spcPts val="0"/>
                  </a:spcBef>
                  <a:spcAft>
                    <a:spcPts val="0"/>
                  </a:spcAft>
                  <a:buClrTx/>
                  <a:buSzTx/>
                  <a:buFont typeface="Wingdings" panose="05000000000000000000" pitchFamily="2" charset="2"/>
                  <a:buChar char="à"/>
                  <a:tabLst/>
                  <a:defRPr/>
                </a:pPr>
                <a:endParaRPr kumimoji="0" lang="nl-NL" sz="15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R="0" lvl="0" algn="l" defTabSz="309563" rtl="0" eaLnBrk="1" fontAlgn="auto" latinLnBrk="0" hangingPunct="0">
                  <a:lnSpc>
                    <a:spcPct val="120000"/>
                  </a:lnSpc>
                  <a:spcBef>
                    <a:spcPts val="0"/>
                  </a:spcBef>
                  <a:spcAft>
                    <a:spcPts val="0"/>
                  </a:spcAft>
                  <a:buClrTx/>
                  <a:buSzTx/>
                  <a:tabLst/>
                  <a:defRPr/>
                </a:pPr>
                <a:r>
                  <a:rPr lang="nl-NL" sz="1500" b="0" dirty="0">
                    <a:latin typeface="Arial" panose="020B0604020202020204" pitchFamily="34" charset="0"/>
                    <a:ea typeface="Roboto Light"/>
                    <a:cs typeface="Arial" panose="020B0604020202020204" pitchFamily="34" charset="0"/>
                  </a:rPr>
                  <a:t>Voorbeeld van kernsplijting:</a:t>
                </a:r>
              </a:p>
              <a:p>
                <a:pPr algn="l">
                  <a:lnSpc>
                    <a:spcPct val="120000"/>
                  </a:lnSpc>
                  <a:defRPr/>
                </a:pPr>
                <a14:m>
                  <m:oMath xmlns:m="http://schemas.openxmlformats.org/officeDocument/2006/math">
                    <m:sPre>
                      <m:sPrePr>
                        <m:ctrlPr>
                          <a:rPr lang="nl-NL" sz="1600" i="1">
                            <a:solidFill>
                              <a:srgbClr val="0C419A"/>
                            </a:solidFill>
                            <a:latin typeface="Cambria Math" panose="02040503050406030204" pitchFamily="18" charset="0"/>
                            <a:sym typeface="Arial"/>
                          </a:rPr>
                        </m:ctrlPr>
                      </m:sPrePr>
                      <m:sub>
                        <m:r>
                          <a:rPr lang="nl-NL" sz="1600" i="1">
                            <a:solidFill>
                              <a:srgbClr val="0C419A"/>
                            </a:solidFill>
                            <a:latin typeface="Cambria Math" panose="02040503050406030204" pitchFamily="18" charset="0"/>
                            <a:sym typeface="Arial"/>
                          </a:rPr>
                          <m:t>92</m:t>
                        </m:r>
                      </m:sub>
                      <m:sup>
                        <m:r>
                          <a:rPr lang="nl-NL" sz="1600" i="1">
                            <a:solidFill>
                              <a:srgbClr val="0C419A"/>
                            </a:solidFill>
                            <a:latin typeface="Cambria Math" panose="02040503050406030204" pitchFamily="18" charset="0"/>
                            <a:sym typeface="Arial"/>
                          </a:rPr>
                          <m:t>235</m:t>
                        </m:r>
                      </m:sup>
                      <m:e>
                        <m:r>
                          <a:rPr lang="nl-NL" sz="1600" i="1">
                            <a:solidFill>
                              <a:srgbClr val="0C419A"/>
                            </a:solidFill>
                            <a:latin typeface="Cambria Math" panose="02040503050406030204" pitchFamily="18" charset="0"/>
                            <a:sym typeface="Arial"/>
                          </a:rPr>
                          <m:t>𝑈</m:t>
                        </m:r>
                      </m:e>
                    </m:sPre>
                    <m:r>
                      <a:rPr lang="nl-NL" sz="1600" i="1">
                        <a:solidFill>
                          <a:srgbClr val="0C419A"/>
                        </a:solidFill>
                        <a:latin typeface="Cambria Math" panose="02040503050406030204" pitchFamily="18" charset="0"/>
                        <a:sym typeface="Arial"/>
                      </a:rPr>
                      <m:t>+</m:t>
                    </m:r>
                    <m:sPre>
                      <m:sPrePr>
                        <m:ctrlPr>
                          <a:rPr lang="nl-NL" sz="1600" i="1">
                            <a:solidFill>
                              <a:srgbClr val="0C419A"/>
                            </a:solidFill>
                            <a:latin typeface="Cambria Math" panose="02040503050406030204" pitchFamily="18" charset="0"/>
                            <a:sym typeface="Arial"/>
                          </a:rPr>
                        </m:ctrlPr>
                      </m:sPrePr>
                      <m:sub>
                        <m:r>
                          <a:rPr lang="nl-NL" sz="1600" i="1">
                            <a:solidFill>
                              <a:srgbClr val="0C419A"/>
                            </a:solidFill>
                            <a:latin typeface="Cambria Math" panose="02040503050406030204" pitchFamily="18" charset="0"/>
                            <a:sym typeface="Arial"/>
                          </a:rPr>
                          <m:t>0</m:t>
                        </m:r>
                      </m:sub>
                      <m:sup>
                        <m:r>
                          <a:rPr lang="nl-NL" sz="1600" i="1">
                            <a:solidFill>
                              <a:srgbClr val="0C419A"/>
                            </a:solidFill>
                            <a:latin typeface="Cambria Math" panose="02040503050406030204" pitchFamily="18" charset="0"/>
                            <a:sym typeface="Arial"/>
                          </a:rPr>
                          <m:t>1</m:t>
                        </m:r>
                      </m:sup>
                      <m:e>
                        <m:r>
                          <a:rPr lang="nl-NL" sz="1600" i="1">
                            <a:solidFill>
                              <a:srgbClr val="0C419A"/>
                            </a:solidFill>
                            <a:latin typeface="Cambria Math" panose="02040503050406030204" pitchFamily="18" charset="0"/>
                            <a:sym typeface="Arial"/>
                          </a:rPr>
                          <m:t>𝑛</m:t>
                        </m:r>
                      </m:e>
                    </m:sPre>
                  </m:oMath>
                </a14:m>
                <a:r>
                  <a:rPr lang="nl-NL" sz="1600" dirty="0">
                    <a:solidFill>
                      <a:srgbClr val="FFFFFF"/>
                    </a:solidFill>
                    <a:sym typeface="Arial Medium"/>
                  </a:rPr>
                  <a:t> </a:t>
                </a:r>
                <a:r>
                  <a:rPr lang="nl-NL" sz="1600" dirty="0">
                    <a:solidFill>
                      <a:schemeClr val="tx2"/>
                    </a:solidFill>
                    <a:sym typeface="Wingdings" panose="05000000000000000000" pitchFamily="2" charset="2"/>
                  </a:rPr>
                  <a:t></a:t>
                </a:r>
                <a:r>
                  <a:rPr lang="nl-NL" sz="1600" dirty="0">
                    <a:solidFill>
                      <a:srgbClr val="FFFFFF"/>
                    </a:solidFill>
                    <a:sym typeface="Arial Medium"/>
                  </a:rPr>
                  <a:t> </a:t>
                </a:r>
                <a14:m>
                  <m:oMath xmlns:m="http://schemas.openxmlformats.org/officeDocument/2006/math">
                    <m:sPre>
                      <m:sPrePr>
                        <m:ctrlPr>
                          <a:rPr lang="nl-NL" sz="1600" i="1">
                            <a:solidFill>
                              <a:srgbClr val="34AA87"/>
                            </a:solidFill>
                            <a:latin typeface="Cambria Math" panose="02040503050406030204" pitchFamily="18" charset="0"/>
                            <a:sym typeface="Arial"/>
                          </a:rPr>
                        </m:ctrlPr>
                      </m:sPrePr>
                      <m:sub>
                        <m:r>
                          <a:rPr lang="nl-NL" sz="1600" i="1">
                            <a:solidFill>
                              <a:srgbClr val="34AA87"/>
                            </a:solidFill>
                            <a:latin typeface="Cambria Math" panose="02040503050406030204" pitchFamily="18" charset="0"/>
                            <a:sym typeface="Arial"/>
                          </a:rPr>
                          <m:t>36</m:t>
                        </m:r>
                      </m:sub>
                      <m:sup>
                        <m:r>
                          <a:rPr lang="nl-NL" sz="1600" i="1">
                            <a:solidFill>
                              <a:srgbClr val="34AA87"/>
                            </a:solidFill>
                            <a:latin typeface="Cambria Math" panose="02040503050406030204" pitchFamily="18" charset="0"/>
                            <a:sym typeface="Arial"/>
                          </a:rPr>
                          <m:t>92</m:t>
                        </m:r>
                      </m:sup>
                      <m:e>
                        <m:r>
                          <a:rPr lang="nl-NL" sz="1600" i="1">
                            <a:solidFill>
                              <a:srgbClr val="34AA87"/>
                            </a:solidFill>
                            <a:latin typeface="Cambria Math" panose="02040503050406030204" pitchFamily="18" charset="0"/>
                            <a:sym typeface="Arial"/>
                          </a:rPr>
                          <m:t>𝐾𝑟</m:t>
                        </m:r>
                      </m:e>
                    </m:sPre>
                    <m:r>
                      <a:rPr lang="nl-NL" sz="1600" i="1">
                        <a:solidFill>
                          <a:srgbClr val="34AA87"/>
                        </a:solidFill>
                        <a:latin typeface="Cambria Math" panose="02040503050406030204" pitchFamily="18" charset="0"/>
                        <a:sym typeface="Arial"/>
                      </a:rPr>
                      <m:t>+</m:t>
                    </m:r>
                    <m:sPre>
                      <m:sPrePr>
                        <m:ctrlPr>
                          <a:rPr lang="nl-NL" sz="1600" i="1">
                            <a:solidFill>
                              <a:srgbClr val="34AA87"/>
                            </a:solidFill>
                            <a:latin typeface="Cambria Math" panose="02040503050406030204" pitchFamily="18" charset="0"/>
                            <a:sym typeface="Arial"/>
                          </a:rPr>
                        </m:ctrlPr>
                      </m:sPrePr>
                      <m:sub>
                        <m:r>
                          <a:rPr lang="nl-NL" sz="1600" i="1">
                            <a:solidFill>
                              <a:srgbClr val="34AA87"/>
                            </a:solidFill>
                            <a:latin typeface="Cambria Math" panose="02040503050406030204" pitchFamily="18" charset="0"/>
                            <a:sym typeface="Arial"/>
                          </a:rPr>
                          <m:t>56</m:t>
                        </m:r>
                      </m:sub>
                      <m:sup>
                        <m:r>
                          <a:rPr lang="nl-NL" sz="1600" i="1">
                            <a:solidFill>
                              <a:srgbClr val="34AA87"/>
                            </a:solidFill>
                            <a:latin typeface="Cambria Math" panose="02040503050406030204" pitchFamily="18" charset="0"/>
                            <a:sym typeface="Arial"/>
                          </a:rPr>
                          <m:t>141</m:t>
                        </m:r>
                      </m:sup>
                      <m:e>
                        <m:r>
                          <a:rPr lang="nl-NL" sz="1600" i="1">
                            <a:solidFill>
                              <a:srgbClr val="34AA87"/>
                            </a:solidFill>
                            <a:latin typeface="Cambria Math" panose="02040503050406030204" pitchFamily="18" charset="0"/>
                            <a:sym typeface="Arial"/>
                          </a:rPr>
                          <m:t>𝐵𝑎</m:t>
                        </m:r>
                      </m:e>
                    </m:sPre>
                    <m:r>
                      <a:rPr lang="nl-NL" sz="1600" i="1">
                        <a:solidFill>
                          <a:srgbClr val="34AA87"/>
                        </a:solidFill>
                        <a:latin typeface="Cambria Math" panose="02040503050406030204" pitchFamily="18" charset="0"/>
                        <a:sym typeface="Arial"/>
                      </a:rPr>
                      <m:t>+3 </m:t>
                    </m:r>
                    <m:sPre>
                      <m:sPrePr>
                        <m:ctrlPr>
                          <a:rPr lang="nl-NL" sz="1600" i="1">
                            <a:solidFill>
                              <a:srgbClr val="34AA87"/>
                            </a:solidFill>
                            <a:latin typeface="Cambria Math" panose="02040503050406030204" pitchFamily="18" charset="0"/>
                            <a:sym typeface="Arial"/>
                          </a:rPr>
                        </m:ctrlPr>
                      </m:sPrePr>
                      <m:sub>
                        <m:r>
                          <a:rPr lang="nl-NL" sz="1600" i="1">
                            <a:solidFill>
                              <a:srgbClr val="34AA87"/>
                            </a:solidFill>
                            <a:latin typeface="Cambria Math" panose="02040503050406030204" pitchFamily="18" charset="0"/>
                            <a:sym typeface="Arial"/>
                          </a:rPr>
                          <m:t>0</m:t>
                        </m:r>
                      </m:sub>
                      <m:sup>
                        <m:r>
                          <a:rPr lang="nl-NL" sz="1600" i="1">
                            <a:solidFill>
                              <a:srgbClr val="34AA87"/>
                            </a:solidFill>
                            <a:latin typeface="Cambria Math" panose="02040503050406030204" pitchFamily="18" charset="0"/>
                            <a:sym typeface="Arial"/>
                          </a:rPr>
                          <m:t>1</m:t>
                        </m:r>
                      </m:sup>
                      <m:e>
                        <m:r>
                          <a:rPr lang="nl-NL" sz="1600" i="1">
                            <a:solidFill>
                              <a:srgbClr val="34AA87"/>
                            </a:solidFill>
                            <a:latin typeface="Cambria Math" panose="02040503050406030204" pitchFamily="18" charset="0"/>
                            <a:sym typeface="Arial"/>
                          </a:rPr>
                          <m:t>𝑛</m:t>
                        </m:r>
                      </m:e>
                    </m:sPre>
                    <m:r>
                      <a:rPr lang="nl-NL" sz="1600" i="1">
                        <a:solidFill>
                          <a:schemeClr val="tx2"/>
                        </a:solidFill>
                        <a:latin typeface="Cambria Math" panose="02040503050406030204" pitchFamily="18" charset="0"/>
                        <a:sym typeface="Arial"/>
                      </a:rPr>
                      <m:t>+</m:t>
                    </m:r>
                    <m:r>
                      <a:rPr lang="nl-NL" sz="1600" i="1">
                        <a:solidFill>
                          <a:schemeClr val="tx2"/>
                        </a:solidFill>
                        <a:latin typeface="Cambria Math" panose="02040503050406030204" pitchFamily="18" charset="0"/>
                        <a:sym typeface="Arial"/>
                      </a:rPr>
                      <m:t>𝐸</m:t>
                    </m:r>
                  </m:oMath>
                </a14:m>
                <a:endParaRPr lang="nl-NL" sz="1600" i="1" dirty="0">
                  <a:solidFill>
                    <a:srgbClr val="002060"/>
                  </a:solidFill>
                  <a:sym typeface="Arial"/>
                </a:endParaRPr>
              </a:p>
            </p:txBody>
          </p:sp>
        </mc:Choice>
        <mc:Fallback xmlns="">
          <p:sp>
            <p:nvSpPr>
              <p:cNvPr id="9" name="TextBox 8">
                <a:extLst>
                  <a:ext uri="{FF2B5EF4-FFF2-40B4-BE49-F238E27FC236}">
                    <a16:creationId xmlns:a16="http://schemas.microsoft.com/office/drawing/2014/main" id="{7D08B834-EDA9-2C92-A6A7-6363BAECD760}"/>
                  </a:ext>
                </a:extLst>
              </p:cNvPr>
              <p:cNvSpPr txBox="1">
                <a:spLocks noRot="1" noChangeAspect="1" noMove="1" noResize="1" noEditPoints="1" noAdjustHandles="1" noChangeArrowheads="1" noChangeShapeType="1" noTextEdit="1"/>
              </p:cNvSpPr>
              <p:nvPr/>
            </p:nvSpPr>
            <p:spPr>
              <a:xfrm>
                <a:off x="558642" y="1246612"/>
                <a:ext cx="5365239" cy="2650277"/>
              </a:xfrm>
              <a:prstGeom prst="rect">
                <a:avLst/>
              </a:prstGeom>
              <a:blipFill>
                <a:blip r:embed="rId3"/>
                <a:stretch>
                  <a:fillRect l="-1250" b="-1149"/>
                </a:stretch>
              </a:blipFill>
              <a:ln w="12700" cap="flat">
                <a:noFill/>
                <a:miter lim="400000"/>
              </a:ln>
              <a:effectLst/>
            </p:spPr>
            <p:txBody>
              <a:bodyPr/>
              <a:lstStyle/>
              <a:p>
                <a:r>
                  <a:rPr lang="nl-NL">
                    <a:noFill/>
                  </a:rPr>
                  <a:t> </a:t>
                </a:r>
              </a:p>
            </p:txBody>
          </p:sp>
        </mc:Fallback>
      </mc:AlternateContent>
      <p:pic>
        <p:nvPicPr>
          <p:cNvPr id="3" name="Graphic 2">
            <a:extLst>
              <a:ext uri="{FF2B5EF4-FFF2-40B4-BE49-F238E27FC236}">
                <a16:creationId xmlns:a16="http://schemas.microsoft.com/office/drawing/2014/main" id="{7DE7DBF5-DDFB-5423-6AA0-B223DF300F3F}"/>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b="36025"/>
          <a:stretch/>
        </p:blipFill>
        <p:spPr>
          <a:xfrm>
            <a:off x="5329141" y="915323"/>
            <a:ext cx="3942341" cy="3564719"/>
          </a:xfrm>
          <a:prstGeom prst="rect">
            <a:avLst/>
          </a:prstGeom>
        </p:spPr>
      </p:pic>
    </p:spTree>
    <p:extLst>
      <p:ext uri="{BB962C8B-B14F-4D97-AF65-F5344CB8AC3E}">
        <p14:creationId xmlns:p14="http://schemas.microsoft.com/office/powerpoint/2010/main" val="313946723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1"/>
          <p:cNvSpPr>
            <a:spLocks noGrp="1"/>
          </p:cNvSpPr>
          <p:nvPr>
            <p:ph type="body" sz="quarter" idx="21"/>
          </p:nvPr>
        </p:nvSpPr>
        <p:spPr/>
        <p:txBody>
          <a:bodyPr>
            <a:normAutofit/>
          </a:bodyPr>
          <a:lstStyle/>
          <a:p>
            <a:r>
              <a:rPr lang="nl-NL" dirty="0"/>
              <a:t>Kerncentrale</a:t>
            </a:r>
          </a:p>
        </p:txBody>
      </p:sp>
      <p:sp>
        <p:nvSpPr>
          <p:cNvPr id="4" name="Tijdelijke aanduiding voor tekst 3">
            <a:extLst>
              <a:ext uri="{FF2B5EF4-FFF2-40B4-BE49-F238E27FC236}">
                <a16:creationId xmlns:a16="http://schemas.microsoft.com/office/drawing/2014/main" id="{1E544EEC-5F45-BC0C-6F43-0882A0D7FC50}"/>
              </a:ext>
            </a:extLst>
          </p:cNvPr>
          <p:cNvSpPr>
            <a:spLocks noGrp="1"/>
          </p:cNvSpPr>
          <p:nvPr>
            <p:ph type="body" sz="quarter" idx="24"/>
          </p:nvPr>
        </p:nvSpPr>
        <p:spPr/>
        <p:txBody>
          <a:bodyPr/>
          <a:lstStyle/>
          <a:p>
            <a:endParaRPr lang="nl-NL"/>
          </a:p>
        </p:txBody>
      </p:sp>
      <p:sp>
        <p:nvSpPr>
          <p:cNvPr id="7" name="Tijdelijke aanduiding voor tekst 6">
            <a:extLst>
              <a:ext uri="{FF2B5EF4-FFF2-40B4-BE49-F238E27FC236}">
                <a16:creationId xmlns:a16="http://schemas.microsoft.com/office/drawing/2014/main" id="{347CD0B3-0AFF-A976-DF90-6FD513D77B70}"/>
              </a:ext>
            </a:extLst>
          </p:cNvPr>
          <p:cNvSpPr>
            <a:spLocks noGrp="1"/>
          </p:cNvSpPr>
          <p:nvPr>
            <p:ph type="body" sz="quarter" idx="26"/>
          </p:nvPr>
        </p:nvSpPr>
        <p:spPr/>
        <p:txBody>
          <a:bodyPr/>
          <a:lstStyle/>
          <a:p>
            <a:endParaRPr lang="nl-NL"/>
          </a:p>
        </p:txBody>
      </p:sp>
      <p:pic>
        <p:nvPicPr>
          <p:cNvPr id="13" name="Afbeelding 12"/>
          <p:cNvPicPr>
            <a:picLocks noChangeAspect="1"/>
          </p:cNvPicPr>
          <p:nvPr/>
        </p:nvPicPr>
        <p:blipFill>
          <a:blip r:embed="rId3">
            <a:extLst>
              <a:ext uri="{28A0092B-C50C-407E-A947-70E740481C1C}">
                <a14:useLocalDpi xmlns:a14="http://schemas.microsoft.com/office/drawing/2010/main" val="0"/>
              </a:ext>
            </a:extLst>
          </a:blip>
          <a:srcRect t="162" b="162"/>
          <a:stretch/>
        </p:blipFill>
        <p:spPr>
          <a:xfrm>
            <a:off x="739726" y="960717"/>
            <a:ext cx="7637614" cy="3969632"/>
          </a:xfrm>
          <a:prstGeom prst="rect">
            <a:avLst/>
          </a:prstGeom>
          <a:ln>
            <a:solidFill>
              <a:schemeClr val="tx1"/>
            </a:solidFill>
          </a:ln>
        </p:spPr>
      </p:pic>
    </p:spTree>
    <p:extLst>
      <p:ext uri="{BB962C8B-B14F-4D97-AF65-F5344CB8AC3E}">
        <p14:creationId xmlns:p14="http://schemas.microsoft.com/office/powerpoint/2010/main" val="2602553733"/>
      </p:ext>
    </p:extLst>
  </p:cSld>
  <p:clrMapOvr>
    <a:masterClrMapping/>
  </p:clrMapOvr>
  <p:transition spd="slow">
    <p:push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1"/>
          <p:cNvSpPr>
            <a:spLocks noGrp="1"/>
          </p:cNvSpPr>
          <p:nvPr>
            <p:ph type="body" sz="quarter" idx="21"/>
          </p:nvPr>
        </p:nvSpPr>
        <p:spPr/>
        <p:txBody>
          <a:bodyPr>
            <a:normAutofit/>
          </a:bodyPr>
          <a:lstStyle/>
          <a:p>
            <a:r>
              <a:rPr lang="nl-NL" dirty="0"/>
              <a:t>Kerncentrale: de reactorkern</a:t>
            </a:r>
          </a:p>
        </p:txBody>
      </p:sp>
      <p:sp>
        <p:nvSpPr>
          <p:cNvPr id="2" name="Tijdelijke aanduiding voor tekst 1">
            <a:extLst>
              <a:ext uri="{FF2B5EF4-FFF2-40B4-BE49-F238E27FC236}">
                <a16:creationId xmlns:a16="http://schemas.microsoft.com/office/drawing/2014/main" id="{EB1A9073-A185-5815-1768-2BE35DAAA411}"/>
              </a:ext>
            </a:extLst>
          </p:cNvPr>
          <p:cNvSpPr>
            <a:spLocks noGrp="1"/>
          </p:cNvSpPr>
          <p:nvPr>
            <p:ph type="body" sz="quarter" idx="24"/>
          </p:nvPr>
        </p:nvSpPr>
        <p:spPr/>
        <p:txBody>
          <a:bodyPr/>
          <a:lstStyle/>
          <a:p>
            <a:endParaRPr lang="nl-NL"/>
          </a:p>
        </p:txBody>
      </p:sp>
      <mc:AlternateContent xmlns:mc="http://schemas.openxmlformats.org/markup-compatibility/2006" xmlns:a14="http://schemas.microsoft.com/office/drawing/2010/main">
        <mc:Choice Requires="a14">
          <p:sp>
            <p:nvSpPr>
              <p:cNvPr id="5" name="Tijdelijke aanduiding voor tekst 4"/>
              <p:cNvSpPr>
                <a:spLocks noGrp="1"/>
              </p:cNvSpPr>
              <p:nvPr>
                <p:ph type="body" sz="quarter" idx="23"/>
              </p:nvPr>
            </p:nvSpPr>
            <p:spPr>
              <a:xfrm>
                <a:off x="2947440" y="1226823"/>
                <a:ext cx="5694909" cy="3124262"/>
              </a:xfrm>
            </p:spPr>
            <p:txBody>
              <a:bodyPr>
                <a:normAutofit/>
              </a:bodyPr>
              <a:lstStyle/>
              <a:p>
                <a:r>
                  <a:rPr lang="nl-NL" sz="1500" dirty="0"/>
                  <a:t>Een kerncentrale heeft een reactorkern (1) met splijtstof</a:t>
                </a:r>
              </a:p>
              <a:p>
                <a:r>
                  <a:rPr lang="nl-NL" sz="1500" dirty="0"/>
                  <a:t>De splijtstof bestaat uit:</a:t>
                </a:r>
              </a:p>
              <a:p>
                <a:pPr marL="285750" indent="-285750">
                  <a:buFont typeface="Arial" panose="020B0604020202020204" pitchFamily="34" charset="0"/>
                  <a:buChar char="•"/>
                </a:pPr>
                <a:r>
                  <a:rPr lang="nl-NL" sz="1500" dirty="0"/>
                  <a:t>~4% </a:t>
                </a:r>
                <a14:m>
                  <m:oMath xmlns:m="http://schemas.openxmlformats.org/officeDocument/2006/math">
                    <m:sPre>
                      <m:sPrePr>
                        <m:ctrlPr>
                          <a:rPr lang="nl-NL" sz="1800" i="1">
                            <a:latin typeface="Cambria Math" panose="02040503050406030204" pitchFamily="18" charset="0"/>
                          </a:rPr>
                        </m:ctrlPr>
                      </m:sPrePr>
                      <m:sub>
                        <m:r>
                          <a:rPr lang="nl-NL" sz="1800" i="1">
                            <a:latin typeface="Cambria Math" panose="02040503050406030204" pitchFamily="18" charset="0"/>
                          </a:rPr>
                          <m:t>𝟗𝟐</m:t>
                        </m:r>
                      </m:sub>
                      <m:sup>
                        <m:r>
                          <a:rPr lang="nl-NL" sz="1800" i="1">
                            <a:latin typeface="Cambria Math" panose="02040503050406030204" pitchFamily="18" charset="0"/>
                          </a:rPr>
                          <m:t>𝟐𝟑𝟓</m:t>
                        </m:r>
                      </m:sup>
                      <m:e>
                        <m:r>
                          <a:rPr lang="nl-NL" sz="1800" i="1">
                            <a:latin typeface="Cambria Math" panose="02040503050406030204" pitchFamily="18" charset="0"/>
                          </a:rPr>
                          <m:t>𝑼</m:t>
                        </m:r>
                      </m:e>
                    </m:sPre>
                  </m:oMath>
                </a14:m>
                <a:endParaRPr lang="nl-NL" sz="1800" dirty="0"/>
              </a:p>
              <a:p>
                <a:pPr marL="285750" indent="-285750">
                  <a:buFont typeface="Arial" panose="020B0604020202020204" pitchFamily="34" charset="0"/>
                  <a:buChar char="•"/>
                </a:pPr>
                <a:r>
                  <a:rPr lang="nl-NL" sz="1500" dirty="0"/>
                  <a:t>~96% </a:t>
                </a:r>
                <a14:m>
                  <m:oMath xmlns:m="http://schemas.openxmlformats.org/officeDocument/2006/math">
                    <m:sPre>
                      <m:sPrePr>
                        <m:ctrlPr>
                          <a:rPr lang="nl-NL" sz="1800" i="1">
                            <a:latin typeface="Cambria Math" panose="02040503050406030204" pitchFamily="18" charset="0"/>
                          </a:rPr>
                        </m:ctrlPr>
                      </m:sPrePr>
                      <m:sub>
                        <m:r>
                          <a:rPr lang="nl-NL" sz="1800" i="1">
                            <a:latin typeface="Cambria Math" panose="02040503050406030204" pitchFamily="18" charset="0"/>
                          </a:rPr>
                          <m:t>𝟗𝟐</m:t>
                        </m:r>
                      </m:sub>
                      <m:sup>
                        <m:r>
                          <a:rPr lang="nl-NL" sz="1800" b="1" i="1">
                            <a:latin typeface="Cambria Math" panose="02040503050406030204" pitchFamily="18" charset="0"/>
                          </a:rPr>
                          <m:t>𝟐𝟑𝟖</m:t>
                        </m:r>
                      </m:sup>
                      <m:e>
                        <m:r>
                          <a:rPr lang="nl-NL" sz="1800" i="1">
                            <a:latin typeface="Cambria Math" panose="02040503050406030204" pitchFamily="18" charset="0"/>
                          </a:rPr>
                          <m:t>𝑼</m:t>
                        </m:r>
                      </m:e>
                    </m:sPre>
                  </m:oMath>
                </a14:m>
                <a:endParaRPr lang="nl-NL" sz="2100" dirty="0"/>
              </a:p>
              <a:p>
                <a:pPr marL="285750" indent="-285750">
                  <a:buFont typeface="Arial" panose="020B0604020202020204" pitchFamily="34" charset="0"/>
                  <a:buChar char="•"/>
                </a:pPr>
                <a:endParaRPr lang="nl-NL" sz="2100" dirty="0"/>
              </a:p>
            </p:txBody>
          </p:sp>
        </mc:Choice>
        <mc:Fallback xmlns="">
          <p:sp>
            <p:nvSpPr>
              <p:cNvPr id="5" name="Tijdelijke aanduiding voor tekst 4"/>
              <p:cNvSpPr>
                <a:spLocks noGrp="1" noRot="1" noChangeAspect="1" noMove="1" noResize="1" noEditPoints="1" noAdjustHandles="1" noChangeArrowheads="1" noChangeShapeType="1" noTextEdit="1"/>
              </p:cNvSpPr>
              <p:nvPr>
                <p:ph type="body" sz="quarter" idx="23"/>
              </p:nvPr>
            </p:nvSpPr>
            <p:spPr>
              <a:xfrm>
                <a:off x="2947440" y="1226823"/>
                <a:ext cx="5694909" cy="3124262"/>
              </a:xfrm>
              <a:blipFill>
                <a:blip r:embed="rId3"/>
                <a:stretch>
                  <a:fillRect l="-2034" t="-975"/>
                </a:stretch>
              </a:blipFill>
            </p:spPr>
            <p:txBody>
              <a:bodyPr/>
              <a:lstStyle/>
              <a:p>
                <a:r>
                  <a:rPr lang="nl-NL">
                    <a:noFill/>
                  </a:rPr>
                  <a:t> </a:t>
                </a:r>
              </a:p>
            </p:txBody>
          </p:sp>
        </mc:Fallback>
      </mc:AlternateContent>
      <p:sp>
        <p:nvSpPr>
          <p:cNvPr id="8" name="Tijdelijke aanduiding voor tekst 7">
            <a:extLst>
              <a:ext uri="{FF2B5EF4-FFF2-40B4-BE49-F238E27FC236}">
                <a16:creationId xmlns:a16="http://schemas.microsoft.com/office/drawing/2014/main" id="{A4937DA7-EC19-9035-95D5-B22C804CEDB8}"/>
              </a:ext>
            </a:extLst>
          </p:cNvPr>
          <p:cNvSpPr>
            <a:spLocks noGrp="1"/>
          </p:cNvSpPr>
          <p:nvPr>
            <p:ph type="body" sz="quarter" idx="26"/>
          </p:nvPr>
        </p:nvSpPr>
        <p:spPr/>
        <p:txBody>
          <a:bodyPr/>
          <a:lstStyle/>
          <a:p>
            <a:endParaRPr lang="nl-NL"/>
          </a:p>
        </p:txBody>
      </p:sp>
      <p:pic>
        <p:nvPicPr>
          <p:cNvPr id="13" name="Afbeelding 12"/>
          <p:cNvPicPr>
            <a:picLocks noChangeAspect="1"/>
          </p:cNvPicPr>
          <p:nvPr/>
        </p:nvPicPr>
        <p:blipFill>
          <a:blip r:embed="rId4">
            <a:extLst>
              <a:ext uri="{28A0092B-C50C-407E-A947-70E740481C1C}">
                <a14:useLocalDpi xmlns:a14="http://schemas.microsoft.com/office/drawing/2010/main" val="0"/>
              </a:ext>
            </a:extLst>
          </a:blip>
          <a:srcRect l="1060" r="1060"/>
          <a:stretch/>
        </p:blipFill>
        <p:spPr>
          <a:xfrm>
            <a:off x="216001" y="1706400"/>
            <a:ext cx="2593441" cy="2599200"/>
          </a:xfrm>
          <a:prstGeom prst="rect">
            <a:avLst/>
          </a:prstGeom>
        </p:spPr>
      </p:pic>
      <p:cxnSp>
        <p:nvCxnSpPr>
          <p:cNvPr id="4" name="Straight Connector 3"/>
          <p:cNvCxnSpPr/>
          <p:nvPr/>
        </p:nvCxnSpPr>
        <p:spPr>
          <a:xfrm>
            <a:off x="1015200" y="2859240"/>
            <a:ext cx="0" cy="3816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2" name="Straight Connector 11"/>
          <p:cNvCxnSpPr/>
          <p:nvPr/>
        </p:nvCxnSpPr>
        <p:spPr>
          <a:xfrm>
            <a:off x="1153200" y="2859600"/>
            <a:ext cx="0" cy="3816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4" name="Straight Connector 13"/>
          <p:cNvCxnSpPr/>
          <p:nvPr/>
        </p:nvCxnSpPr>
        <p:spPr>
          <a:xfrm>
            <a:off x="1153200" y="2795465"/>
            <a:ext cx="0" cy="38160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7" name="Straight Connector 16"/>
          <p:cNvCxnSpPr/>
          <p:nvPr/>
        </p:nvCxnSpPr>
        <p:spPr>
          <a:xfrm>
            <a:off x="1015200" y="2804990"/>
            <a:ext cx="0" cy="38160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7" name="Oval 6"/>
          <p:cNvSpPr/>
          <p:nvPr/>
        </p:nvSpPr>
        <p:spPr>
          <a:xfrm>
            <a:off x="75600" y="4667216"/>
            <a:ext cx="280800" cy="692468"/>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5479"/>
            <a:endParaRPr lang="en-GB" sz="3200">
              <a:solidFill>
                <a:srgbClr val="FFFFFF"/>
              </a:solidFill>
              <a:latin typeface="Arial"/>
              <a:cs typeface="Arial"/>
              <a:sym typeface="Arial Medium"/>
            </a:endParaRPr>
          </a:p>
        </p:txBody>
      </p:sp>
    </p:spTree>
    <p:extLst>
      <p:ext uri="{BB962C8B-B14F-4D97-AF65-F5344CB8AC3E}">
        <p14:creationId xmlns:p14="http://schemas.microsoft.com/office/powerpoint/2010/main" val="231206124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1"/>
          <p:cNvSpPr>
            <a:spLocks noGrp="1"/>
          </p:cNvSpPr>
          <p:nvPr>
            <p:ph type="body" sz="quarter" idx="21"/>
          </p:nvPr>
        </p:nvSpPr>
        <p:spPr/>
        <p:txBody>
          <a:bodyPr>
            <a:normAutofit/>
          </a:bodyPr>
          <a:lstStyle/>
          <a:p>
            <a:r>
              <a:rPr lang="nl-NL" dirty="0"/>
              <a:t>Kerncentrale: de reactorkern</a:t>
            </a:r>
          </a:p>
        </p:txBody>
      </p:sp>
      <p:sp>
        <p:nvSpPr>
          <p:cNvPr id="2" name="Tijdelijke aanduiding voor tekst 1">
            <a:extLst>
              <a:ext uri="{FF2B5EF4-FFF2-40B4-BE49-F238E27FC236}">
                <a16:creationId xmlns:a16="http://schemas.microsoft.com/office/drawing/2014/main" id="{EB1A9073-A185-5815-1768-2BE35DAAA411}"/>
              </a:ext>
            </a:extLst>
          </p:cNvPr>
          <p:cNvSpPr>
            <a:spLocks noGrp="1"/>
          </p:cNvSpPr>
          <p:nvPr>
            <p:ph type="body" sz="quarter" idx="24"/>
          </p:nvPr>
        </p:nvSpPr>
        <p:spPr/>
        <p:txBody>
          <a:bodyPr/>
          <a:lstStyle/>
          <a:p>
            <a:endParaRPr lang="nl-NL"/>
          </a:p>
        </p:txBody>
      </p:sp>
      <mc:AlternateContent xmlns:mc="http://schemas.openxmlformats.org/markup-compatibility/2006" xmlns:a14="http://schemas.microsoft.com/office/drawing/2010/main">
        <mc:Choice Requires="a14">
          <p:sp>
            <p:nvSpPr>
              <p:cNvPr id="5" name="Tijdelijke aanduiding voor tekst 4"/>
              <p:cNvSpPr>
                <a:spLocks noGrp="1"/>
              </p:cNvSpPr>
              <p:nvPr>
                <p:ph type="body" sz="quarter" idx="23"/>
              </p:nvPr>
            </p:nvSpPr>
            <p:spPr>
              <a:xfrm>
                <a:off x="2845739" y="1226823"/>
                <a:ext cx="6082260" cy="3124262"/>
              </a:xfrm>
            </p:spPr>
            <p:txBody>
              <a:bodyPr>
                <a:noAutofit/>
              </a:bodyPr>
              <a:lstStyle/>
              <a:p>
                <a:r>
                  <a:rPr lang="nl-NL" sz="1500" dirty="0"/>
                  <a:t>Stabiele kernsplijting levert een constant </a:t>
                </a:r>
                <a:r>
                  <a:rPr lang="nl-NL" sz="1500" i="1" dirty="0"/>
                  <a:t>thermisch </a:t>
                </a:r>
                <a:r>
                  <a:rPr lang="nl-NL" sz="1500" dirty="0"/>
                  <a:t>vermogen</a:t>
                </a:r>
              </a:p>
              <a:p>
                <a:endParaRPr lang="nl-NL" sz="1500" dirty="0">
                  <a:sym typeface="Wingdings" panose="05000000000000000000" pitchFamily="2" charset="2"/>
                </a:endParaRPr>
              </a:p>
              <a:p>
                <a:r>
                  <a:rPr lang="nl-NL" sz="1500" dirty="0">
                    <a:sym typeface="Wingdings" panose="05000000000000000000" pitchFamily="2" charset="2"/>
                  </a:rPr>
                  <a:t>Rendement van warmte naar elektriciteit: </a:t>
                </a:r>
                <a14:m>
                  <m:oMath xmlns:m="http://schemas.openxmlformats.org/officeDocument/2006/math">
                    <m:r>
                      <a:rPr lang="el-GR" sz="1500" i="1">
                        <a:latin typeface="Cambria Math" panose="02040503050406030204" pitchFamily="18" charset="0"/>
                        <a:sym typeface="Wingdings" panose="05000000000000000000" pitchFamily="2" charset="2"/>
                      </a:rPr>
                      <m:t>𝜂</m:t>
                    </m:r>
                    <m:r>
                      <a:rPr lang="nl-NL" sz="1500" i="1">
                        <a:latin typeface="Cambria Math" panose="02040503050406030204" pitchFamily="18" charset="0"/>
                        <a:ea typeface="Cambria Math" panose="02040503050406030204" pitchFamily="18" charset="0"/>
                        <a:sym typeface="Wingdings" panose="05000000000000000000" pitchFamily="2" charset="2"/>
                      </a:rPr>
                      <m:t>≈33%</m:t>
                    </m:r>
                  </m:oMath>
                </a14:m>
                <a:endParaRPr lang="nl-NL" sz="1500" dirty="0"/>
              </a:p>
              <a:p>
                <a:endParaRPr lang="nl-NL" sz="1500" dirty="0"/>
              </a:p>
              <a:p>
                <a:r>
                  <a:rPr lang="nl-NL" sz="1500" dirty="0"/>
                  <a:t>Voorbeeld kerncentrale:</a:t>
                </a:r>
              </a:p>
              <a:p>
                <a:pPr marL="285750" indent="-285750">
                  <a:buFont typeface="Arial" panose="020B0604020202020204" pitchFamily="34" charset="0"/>
                  <a:buChar char="•"/>
                </a:pPr>
                <a:r>
                  <a:rPr lang="nl-NL" sz="1500" dirty="0"/>
                  <a:t>1500 MW elektrisch </a:t>
                </a:r>
                <a:r>
                  <a:rPr lang="nl-NL" sz="1500" dirty="0">
                    <a:sym typeface="Wingdings" panose="05000000000000000000" pitchFamily="2" charset="2"/>
                  </a:rPr>
                  <a:t></a:t>
                </a:r>
                <a:r>
                  <a:rPr lang="nl-NL" sz="1500" dirty="0"/>
                  <a:t> 4500 MW thermisch in de reactorkern</a:t>
                </a:r>
              </a:p>
              <a:p>
                <a:pPr marL="342900" indent="-342900">
                  <a:buFont typeface="Wingdings" panose="05000000000000000000" pitchFamily="2" charset="2"/>
                  <a:buChar char="à"/>
                </a:pPr>
                <a:endParaRPr lang="nl-NL" sz="1500" dirty="0"/>
              </a:p>
              <a:p>
                <a:r>
                  <a:rPr lang="nl-NL" sz="1500" dirty="0"/>
                  <a:t>Water in primaire circuit ~300 °C</a:t>
                </a:r>
              </a:p>
              <a:p>
                <a:endParaRPr lang="nl-NL" sz="1500" dirty="0"/>
              </a:p>
              <a:p>
                <a:r>
                  <a:rPr lang="nl-NL" sz="1500" dirty="0">
                    <a:solidFill>
                      <a:srgbClr val="1AAACC"/>
                    </a:solidFill>
                  </a:rPr>
                  <a:t>Hoe kan het dat dit water niet in de gasvormige fase is?</a:t>
                </a:r>
              </a:p>
            </p:txBody>
          </p:sp>
        </mc:Choice>
        <mc:Fallback xmlns="">
          <p:sp>
            <p:nvSpPr>
              <p:cNvPr id="5" name="Tijdelijke aanduiding voor tekst 4"/>
              <p:cNvSpPr>
                <a:spLocks noGrp="1" noRot="1" noChangeAspect="1" noMove="1" noResize="1" noEditPoints="1" noAdjustHandles="1" noChangeArrowheads="1" noChangeShapeType="1" noTextEdit="1"/>
              </p:cNvSpPr>
              <p:nvPr>
                <p:ph type="body" sz="quarter" idx="23"/>
              </p:nvPr>
            </p:nvSpPr>
            <p:spPr>
              <a:xfrm>
                <a:off x="2845739" y="1226823"/>
                <a:ext cx="6082260" cy="3124262"/>
              </a:xfrm>
              <a:blipFill>
                <a:blip r:embed="rId3"/>
                <a:stretch>
                  <a:fillRect l="-1904" t="-975"/>
                </a:stretch>
              </a:blipFill>
            </p:spPr>
            <p:txBody>
              <a:bodyPr/>
              <a:lstStyle/>
              <a:p>
                <a:r>
                  <a:rPr lang="nl-NL">
                    <a:noFill/>
                  </a:rPr>
                  <a:t> </a:t>
                </a:r>
              </a:p>
            </p:txBody>
          </p:sp>
        </mc:Fallback>
      </mc:AlternateContent>
      <p:sp>
        <p:nvSpPr>
          <p:cNvPr id="8" name="Tijdelijke aanduiding voor tekst 7">
            <a:extLst>
              <a:ext uri="{FF2B5EF4-FFF2-40B4-BE49-F238E27FC236}">
                <a16:creationId xmlns:a16="http://schemas.microsoft.com/office/drawing/2014/main" id="{A4937DA7-EC19-9035-95D5-B22C804CEDB8}"/>
              </a:ext>
            </a:extLst>
          </p:cNvPr>
          <p:cNvSpPr>
            <a:spLocks noGrp="1"/>
          </p:cNvSpPr>
          <p:nvPr>
            <p:ph type="body" sz="quarter" idx="26"/>
          </p:nvPr>
        </p:nvSpPr>
        <p:spPr/>
        <p:txBody>
          <a:bodyPr/>
          <a:lstStyle/>
          <a:p>
            <a:endParaRPr lang="nl-NL"/>
          </a:p>
        </p:txBody>
      </p:sp>
      <p:pic>
        <p:nvPicPr>
          <p:cNvPr id="13" name="Afbeelding 12"/>
          <p:cNvPicPr>
            <a:picLocks noChangeAspect="1"/>
          </p:cNvPicPr>
          <p:nvPr/>
        </p:nvPicPr>
        <p:blipFill>
          <a:blip r:embed="rId4">
            <a:extLst>
              <a:ext uri="{28A0092B-C50C-407E-A947-70E740481C1C}">
                <a14:useLocalDpi xmlns:a14="http://schemas.microsoft.com/office/drawing/2010/main" val="0"/>
              </a:ext>
            </a:extLst>
          </a:blip>
          <a:srcRect l="1060" r="1060"/>
          <a:stretch/>
        </p:blipFill>
        <p:spPr>
          <a:xfrm>
            <a:off x="216001" y="1706400"/>
            <a:ext cx="2593441" cy="2599200"/>
          </a:xfrm>
          <a:prstGeom prst="rect">
            <a:avLst/>
          </a:prstGeom>
        </p:spPr>
      </p:pic>
      <p:cxnSp>
        <p:nvCxnSpPr>
          <p:cNvPr id="4" name="Straight Connector 3"/>
          <p:cNvCxnSpPr/>
          <p:nvPr/>
        </p:nvCxnSpPr>
        <p:spPr>
          <a:xfrm>
            <a:off x="1015200" y="2859240"/>
            <a:ext cx="0" cy="3816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2" name="Straight Connector 11"/>
          <p:cNvCxnSpPr/>
          <p:nvPr/>
        </p:nvCxnSpPr>
        <p:spPr>
          <a:xfrm>
            <a:off x="1153200" y="2859600"/>
            <a:ext cx="0" cy="3816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4" name="Straight Connector 13"/>
          <p:cNvCxnSpPr/>
          <p:nvPr/>
        </p:nvCxnSpPr>
        <p:spPr>
          <a:xfrm>
            <a:off x="1153200" y="2795465"/>
            <a:ext cx="0" cy="38160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7" name="Straight Connector 16"/>
          <p:cNvCxnSpPr/>
          <p:nvPr/>
        </p:nvCxnSpPr>
        <p:spPr>
          <a:xfrm>
            <a:off x="1015200" y="2804990"/>
            <a:ext cx="0" cy="381600"/>
          </a:xfrm>
          <a:prstGeom prst="line">
            <a:avLst/>
          </a:prstGeom>
          <a:noFill/>
          <a:ln w="9525"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7" name="Oval 6"/>
          <p:cNvSpPr/>
          <p:nvPr/>
        </p:nvSpPr>
        <p:spPr>
          <a:xfrm>
            <a:off x="75600" y="4667216"/>
            <a:ext cx="280800" cy="692468"/>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5479"/>
            <a:endParaRPr lang="en-GB" sz="3200">
              <a:solidFill>
                <a:srgbClr val="FFFFFF"/>
              </a:solidFill>
              <a:latin typeface="Arial"/>
              <a:cs typeface="Arial"/>
              <a:sym typeface="Arial Medium"/>
            </a:endParaRPr>
          </a:p>
        </p:txBody>
      </p:sp>
    </p:spTree>
    <p:extLst>
      <p:ext uri="{BB962C8B-B14F-4D97-AF65-F5344CB8AC3E}">
        <p14:creationId xmlns:p14="http://schemas.microsoft.com/office/powerpoint/2010/main" val="296664093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2B354A0-6F58-42CB-6C03-DF4FCAB1997A}"/>
              </a:ext>
            </a:extLst>
          </p:cNvPr>
          <p:cNvSpPr>
            <a:spLocks noGrp="1"/>
          </p:cNvSpPr>
          <p:nvPr>
            <p:ph type="body" sz="quarter" idx="21"/>
          </p:nvPr>
        </p:nvSpPr>
        <p:spPr/>
        <p:txBody>
          <a:bodyPr/>
          <a:lstStyle/>
          <a:p>
            <a:r>
              <a:rPr lang="nl-NL" dirty="0"/>
              <a:t>Vermogen en energie</a:t>
            </a:r>
          </a:p>
        </p:txBody>
      </p:sp>
      <p:sp>
        <p:nvSpPr>
          <p:cNvPr id="3" name="Tijdelijke aanduiding voor tekst 2">
            <a:extLst>
              <a:ext uri="{FF2B5EF4-FFF2-40B4-BE49-F238E27FC236}">
                <a16:creationId xmlns:a16="http://schemas.microsoft.com/office/drawing/2014/main" id="{5D5ED1AE-782F-A91D-7F3D-1E0BD80ECE17}"/>
              </a:ext>
            </a:extLst>
          </p:cNvPr>
          <p:cNvSpPr>
            <a:spLocks noGrp="1"/>
          </p:cNvSpPr>
          <p:nvPr>
            <p:ph type="body" sz="quarter" idx="24"/>
          </p:nvPr>
        </p:nvSpPr>
        <p:spPr/>
        <p:txBody>
          <a:bodyPr/>
          <a:lstStyle/>
          <a:p>
            <a:endParaRPr lang="nl-NL"/>
          </a:p>
        </p:txBody>
      </p:sp>
      <mc:AlternateContent xmlns:mc="http://schemas.openxmlformats.org/markup-compatibility/2006">
        <mc:Choice xmlns:a14="http://schemas.microsoft.com/office/drawing/2010/main" Requires="a14">
          <p:sp>
            <p:nvSpPr>
              <p:cNvPr id="4" name="Tijdelijke aanduiding voor tekst 3">
                <a:extLst>
                  <a:ext uri="{FF2B5EF4-FFF2-40B4-BE49-F238E27FC236}">
                    <a16:creationId xmlns:a16="http://schemas.microsoft.com/office/drawing/2014/main" id="{0C8A1E48-ADB4-21E6-E9ED-C0FC733F6EB3}"/>
                  </a:ext>
                </a:extLst>
              </p:cNvPr>
              <p:cNvSpPr>
                <a:spLocks noGrp="1"/>
              </p:cNvSpPr>
              <p:nvPr>
                <p:ph type="body" sz="quarter" idx="23"/>
              </p:nvPr>
            </p:nvSpPr>
            <p:spPr/>
            <p:txBody>
              <a:bodyPr>
                <a:normAutofit lnSpcReduction="10000"/>
              </a:bodyPr>
              <a:lstStyle/>
              <a:p>
                <a:r>
                  <a:rPr lang="nl-NL" sz="1500" dirty="0"/>
                  <a:t>Van vermogen naar energie:</a:t>
                </a:r>
              </a:p>
              <a:p>
                <a:pPr/>
                <a14:m>
                  <m:oMathPara xmlns:m="http://schemas.openxmlformats.org/officeDocument/2006/math">
                    <m:oMathParaPr>
                      <m:jc m:val="left"/>
                    </m:oMathParaPr>
                    <m:oMath xmlns:m="http://schemas.openxmlformats.org/officeDocument/2006/math">
                      <m:r>
                        <a:rPr lang="nl-NL" sz="1500" i="1" smtClean="0">
                          <a:latin typeface="Cambria Math" panose="02040503050406030204" pitchFamily="18" charset="0"/>
                        </a:rPr>
                        <m:t>𝐸</m:t>
                      </m:r>
                      <m:r>
                        <a:rPr lang="nl-NL" sz="1500" i="1" smtClean="0">
                          <a:latin typeface="Cambria Math" panose="02040503050406030204" pitchFamily="18" charset="0"/>
                        </a:rPr>
                        <m:t>=</m:t>
                      </m:r>
                      <m:r>
                        <a:rPr lang="nl-NL" sz="1500" i="1" smtClean="0">
                          <a:latin typeface="Cambria Math" panose="02040503050406030204" pitchFamily="18" charset="0"/>
                        </a:rPr>
                        <m:t>𝑃</m:t>
                      </m:r>
                      <m:r>
                        <a:rPr lang="nl-NL" sz="1500" i="1" smtClean="0">
                          <a:latin typeface="Cambria Math" panose="02040503050406030204" pitchFamily="18" charset="0"/>
                        </a:rPr>
                        <m:t> ∙</m:t>
                      </m:r>
                      <m:r>
                        <a:rPr lang="nl-NL" sz="1500" i="1" smtClean="0">
                          <a:latin typeface="Cambria Math" panose="02040503050406030204" pitchFamily="18" charset="0"/>
                        </a:rPr>
                        <m:t>𝑡</m:t>
                      </m:r>
                    </m:oMath>
                  </m:oMathPara>
                </a14:m>
                <a:endParaRPr lang="nl-NL" sz="1500" dirty="0"/>
              </a:p>
              <a:p>
                <a:endParaRPr lang="nl-NL" sz="1500" dirty="0"/>
              </a:p>
              <a:p>
                <a:r>
                  <a:rPr lang="nl-NL" sz="1500" dirty="0"/>
                  <a:t>Bij elektriciteit: E in </a:t>
                </a:r>
                <a:r>
                  <a:rPr lang="nl-NL" sz="1500" b="1" dirty="0"/>
                  <a:t>Wattuur [Wh] </a:t>
                </a:r>
                <a:r>
                  <a:rPr lang="nl-NL" sz="1500" dirty="0"/>
                  <a:t>in plaats van Joule</a:t>
                </a:r>
              </a:p>
              <a:p>
                <a:r>
                  <a:rPr lang="nl-NL" sz="1500" b="1" dirty="0"/>
                  <a:t>	</a:t>
                </a:r>
                <a:r>
                  <a:rPr lang="nl-NL" sz="1500" b="1" dirty="0">
                    <a:sym typeface="Wingdings" panose="05000000000000000000" pitchFamily="2" charset="2"/>
                  </a:rPr>
                  <a:t> </a:t>
                </a:r>
                <a:r>
                  <a:rPr lang="nl-NL" sz="1500" i="1" dirty="0">
                    <a:sym typeface="Wingdings" panose="05000000000000000000" pitchFamily="2" charset="2"/>
                  </a:rPr>
                  <a:t>t </a:t>
                </a:r>
                <a:r>
                  <a:rPr lang="nl-NL" sz="1500" dirty="0">
                    <a:sym typeface="Wingdings" panose="05000000000000000000" pitchFamily="2" charset="2"/>
                  </a:rPr>
                  <a:t>in uren</a:t>
                </a:r>
              </a:p>
              <a:p>
                <a:endParaRPr lang="nl-NL" sz="1500" dirty="0">
                  <a:sym typeface="Wingdings" panose="05000000000000000000" pitchFamily="2" charset="2"/>
                </a:endParaRPr>
              </a:p>
              <a:p>
                <a:r>
                  <a:rPr lang="nl-NL" sz="1500" dirty="0">
                    <a:sym typeface="Wingdings" panose="05000000000000000000" pitchFamily="2" charset="2"/>
                  </a:rPr>
                  <a:t>Paragraaf 2.5 geeft voorbeelden van vermogen en energiegebruik van bekende toepassingen (blz. 7 en 8)</a:t>
                </a:r>
              </a:p>
              <a:p>
                <a:endParaRPr lang="nl-NL" sz="1500" i="1" dirty="0">
                  <a:sym typeface="Wingdings" panose="05000000000000000000" pitchFamily="2" charset="2"/>
                </a:endParaRPr>
              </a:p>
              <a:p>
                <a:r>
                  <a:rPr lang="nl-NL" sz="1500" dirty="0">
                    <a:solidFill>
                      <a:srgbClr val="1AAACC"/>
                    </a:solidFill>
                    <a:sym typeface="Wingdings" panose="05000000000000000000" pitchFamily="2" charset="2"/>
                  </a:rPr>
                  <a:t>Voorbeeld: een televisie van 45 W die 6 uur aanstaat:</a:t>
                </a:r>
              </a:p>
              <a:p>
                <a:pPr/>
                <a14:m>
                  <m:oMathPara xmlns:m="http://schemas.openxmlformats.org/officeDocument/2006/math">
                    <m:oMathParaPr>
                      <m:jc m:val="left"/>
                    </m:oMathParaPr>
                    <m:oMath xmlns:m="http://schemas.openxmlformats.org/officeDocument/2006/math">
                      <m:r>
                        <a:rPr lang="nl-NL" sz="1500" i="1" smtClean="0">
                          <a:solidFill>
                            <a:srgbClr val="1AAACC"/>
                          </a:solidFill>
                          <a:latin typeface="Cambria Math" panose="02040503050406030204" pitchFamily="18" charset="0"/>
                        </a:rPr>
                        <m:t>𝐸</m:t>
                      </m:r>
                      <m:r>
                        <a:rPr lang="nl-NL" sz="1500" i="1" smtClean="0">
                          <a:solidFill>
                            <a:srgbClr val="1AAACC"/>
                          </a:solidFill>
                          <a:latin typeface="Cambria Math" panose="02040503050406030204" pitchFamily="18" charset="0"/>
                        </a:rPr>
                        <m:t>=</m:t>
                      </m:r>
                      <m:r>
                        <a:rPr lang="nl-NL" sz="1500" i="1" smtClean="0">
                          <a:solidFill>
                            <a:srgbClr val="1AAACC"/>
                          </a:solidFill>
                          <a:latin typeface="Cambria Math" panose="02040503050406030204" pitchFamily="18" charset="0"/>
                        </a:rPr>
                        <m:t>𝑃</m:t>
                      </m:r>
                      <m:r>
                        <a:rPr lang="nl-NL" sz="1500" i="1" smtClean="0">
                          <a:solidFill>
                            <a:srgbClr val="1AAACC"/>
                          </a:solidFill>
                          <a:latin typeface="Cambria Math" panose="02040503050406030204" pitchFamily="18" charset="0"/>
                        </a:rPr>
                        <m:t> ∙</m:t>
                      </m:r>
                      <m:r>
                        <a:rPr lang="nl-NL" sz="1500" i="1" smtClean="0">
                          <a:solidFill>
                            <a:srgbClr val="1AAACC"/>
                          </a:solidFill>
                          <a:latin typeface="Cambria Math" panose="02040503050406030204" pitchFamily="18" charset="0"/>
                        </a:rPr>
                        <m:t>𝑡</m:t>
                      </m:r>
                    </m:oMath>
                  </m:oMathPara>
                </a14:m>
                <a:endParaRPr lang="nl-NL" sz="1500" b="0" i="1" dirty="0">
                  <a:solidFill>
                    <a:srgbClr val="1AAACC"/>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nl-NL" sz="1500" b="0" i="1" smtClean="0">
                          <a:solidFill>
                            <a:srgbClr val="1AAACC"/>
                          </a:solidFill>
                          <a:latin typeface="Cambria Math" panose="02040503050406030204" pitchFamily="18" charset="0"/>
                        </a:rPr>
                        <m:t>𝐸</m:t>
                      </m:r>
                      <m:r>
                        <a:rPr lang="nl-NL" sz="1500" b="0" i="1" smtClean="0">
                          <a:solidFill>
                            <a:srgbClr val="1AAACC"/>
                          </a:solidFill>
                          <a:latin typeface="Cambria Math" panose="02040503050406030204" pitchFamily="18" charset="0"/>
                        </a:rPr>
                        <m:t>=45∙6</m:t>
                      </m:r>
                      <m:r>
                        <a:rPr lang="nl-NL" sz="1500" b="0" i="1" smtClean="0">
                          <a:solidFill>
                            <a:srgbClr val="1AAACC"/>
                          </a:solidFill>
                          <a:latin typeface="Cambria Math" panose="02040503050406030204" pitchFamily="18" charset="0"/>
                          <a:ea typeface="Cambria Math" panose="02040503050406030204" pitchFamily="18" charset="0"/>
                        </a:rPr>
                        <m:t>=270 </m:t>
                      </m:r>
                      <m:r>
                        <m:rPr>
                          <m:sty m:val="p"/>
                        </m:rPr>
                        <a:rPr lang="nl-NL" sz="1500" b="0" i="0" smtClean="0">
                          <a:solidFill>
                            <a:srgbClr val="1AAACC"/>
                          </a:solidFill>
                          <a:latin typeface="Cambria Math" panose="02040503050406030204" pitchFamily="18" charset="0"/>
                          <a:ea typeface="Cambria Math" panose="02040503050406030204" pitchFamily="18" charset="0"/>
                        </a:rPr>
                        <m:t>Wh</m:t>
                      </m:r>
                    </m:oMath>
                  </m:oMathPara>
                </a14:m>
                <a:endParaRPr lang="nl-NL" sz="1500" dirty="0">
                  <a:solidFill>
                    <a:srgbClr val="1AAACC"/>
                  </a:solidFill>
                </a:endParaRPr>
              </a:p>
              <a:p>
                <a:endParaRPr lang="nl-NL" dirty="0"/>
              </a:p>
              <a:p>
                <a:endParaRPr lang="nl-NL" b="1" dirty="0"/>
              </a:p>
              <a:p>
                <a:endParaRPr lang="nl-NL" dirty="0"/>
              </a:p>
            </p:txBody>
          </p:sp>
        </mc:Choice>
        <mc:Fallback>
          <p:sp>
            <p:nvSpPr>
              <p:cNvPr id="4" name="Tijdelijke aanduiding voor tekst 3">
                <a:extLst>
                  <a:ext uri="{FF2B5EF4-FFF2-40B4-BE49-F238E27FC236}">
                    <a16:creationId xmlns:a16="http://schemas.microsoft.com/office/drawing/2014/main" id="{0C8A1E48-ADB4-21E6-E9ED-C0FC733F6EB3}"/>
                  </a:ext>
                </a:extLst>
              </p:cNvPr>
              <p:cNvSpPr>
                <a:spLocks noGrp="1" noRot="1" noChangeAspect="1" noMove="1" noResize="1" noEditPoints="1" noAdjustHandles="1" noChangeArrowheads="1" noChangeShapeType="1" noTextEdit="1"/>
              </p:cNvSpPr>
              <p:nvPr>
                <p:ph type="body" sz="quarter" idx="23"/>
              </p:nvPr>
            </p:nvSpPr>
            <p:spPr>
              <a:blipFill>
                <a:blip r:embed="rId3"/>
                <a:stretch>
                  <a:fillRect l="-1516" t="-1559"/>
                </a:stretch>
              </a:blipFill>
            </p:spPr>
            <p:txBody>
              <a:bodyPr/>
              <a:lstStyle/>
              <a:p>
                <a:r>
                  <a:rPr lang="nl-NL">
                    <a:noFill/>
                  </a:rPr>
                  <a:t> </a:t>
                </a:r>
              </a:p>
            </p:txBody>
          </p:sp>
        </mc:Fallback>
      </mc:AlternateContent>
      <p:sp>
        <p:nvSpPr>
          <p:cNvPr id="5" name="Tijdelijke aanduiding voor tekst 4">
            <a:extLst>
              <a:ext uri="{FF2B5EF4-FFF2-40B4-BE49-F238E27FC236}">
                <a16:creationId xmlns:a16="http://schemas.microsoft.com/office/drawing/2014/main" id="{BEBE0386-23C8-33FB-DA9A-470DA11B6EFA}"/>
              </a:ext>
            </a:extLst>
          </p:cNvPr>
          <p:cNvSpPr>
            <a:spLocks noGrp="1"/>
          </p:cNvSpPr>
          <p:nvPr>
            <p:ph type="body" sz="quarter" idx="26"/>
          </p:nvPr>
        </p:nvSpPr>
        <p:spPr/>
        <p:txBody>
          <a:bodyPr/>
          <a:lstStyle/>
          <a:p>
            <a:endParaRPr lang="nl-NL"/>
          </a:p>
        </p:txBody>
      </p:sp>
    </p:spTree>
    <p:extLst>
      <p:ext uri="{BB962C8B-B14F-4D97-AF65-F5344CB8AC3E}">
        <p14:creationId xmlns:p14="http://schemas.microsoft.com/office/powerpoint/2010/main" val="324642833"/>
      </p:ext>
    </p:extLst>
  </p:cSld>
  <p:clrMapOvr>
    <a:masterClrMapping/>
  </p:clrMapOvr>
  <p:transition spd="slow">
    <p:push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C5B0595-6A71-4376-877F-42F4DA4CBFAE}"/>
              </a:ext>
            </a:extLst>
          </p:cNvPr>
          <p:cNvSpPr>
            <a:spLocks noGrp="1"/>
          </p:cNvSpPr>
          <p:nvPr>
            <p:ph type="body" sz="quarter" idx="21"/>
          </p:nvPr>
        </p:nvSpPr>
        <p:spPr/>
        <p:txBody>
          <a:bodyPr/>
          <a:lstStyle/>
          <a:p>
            <a:r>
              <a:rPr lang="nl-NL" dirty="0"/>
              <a:t>Opgaven maken</a:t>
            </a:r>
            <a:endParaRPr lang="en-NL" dirty="0"/>
          </a:p>
        </p:txBody>
      </p:sp>
      <p:sp>
        <p:nvSpPr>
          <p:cNvPr id="4" name="Tijdelijke aanduiding voor tekst 3">
            <a:extLst>
              <a:ext uri="{FF2B5EF4-FFF2-40B4-BE49-F238E27FC236}">
                <a16:creationId xmlns:a16="http://schemas.microsoft.com/office/drawing/2014/main" id="{5B88B6E1-400B-59B6-986E-F6DBC5B0A5C7}"/>
              </a:ext>
            </a:extLst>
          </p:cNvPr>
          <p:cNvSpPr>
            <a:spLocks noGrp="1"/>
          </p:cNvSpPr>
          <p:nvPr>
            <p:ph type="body" sz="quarter" idx="24"/>
          </p:nvPr>
        </p:nvSpPr>
        <p:spPr/>
        <p:txBody>
          <a:bodyPr/>
          <a:lstStyle/>
          <a:p>
            <a:endParaRPr lang="nl-NL"/>
          </a:p>
        </p:txBody>
      </p:sp>
      <p:sp>
        <p:nvSpPr>
          <p:cNvPr id="5" name="Text Placeholder 4"/>
          <p:cNvSpPr>
            <a:spLocks noGrp="1"/>
          </p:cNvSpPr>
          <p:nvPr>
            <p:ph type="body" sz="quarter" idx="23"/>
          </p:nvPr>
        </p:nvSpPr>
        <p:spPr>
          <a:xfrm>
            <a:off x="739727" y="1226823"/>
            <a:ext cx="5617912" cy="3124262"/>
          </a:xfrm>
        </p:spPr>
        <p:txBody>
          <a:bodyPr>
            <a:normAutofit/>
          </a:bodyPr>
          <a:lstStyle/>
          <a:p>
            <a:endParaRPr lang="nl-NL" sz="1800" dirty="0"/>
          </a:p>
          <a:p>
            <a:endParaRPr lang="nl-NL" sz="1800" dirty="0"/>
          </a:p>
          <a:p>
            <a:r>
              <a:rPr lang="nl-NL" sz="1500" dirty="0"/>
              <a:t>Maak nu de bijbehorende opgaven uit hoofdstuk 2 (Blz. 9)</a:t>
            </a:r>
          </a:p>
        </p:txBody>
      </p:sp>
      <p:sp>
        <p:nvSpPr>
          <p:cNvPr id="6" name="Tijdelijke aanduiding voor tekst 5">
            <a:extLst>
              <a:ext uri="{FF2B5EF4-FFF2-40B4-BE49-F238E27FC236}">
                <a16:creationId xmlns:a16="http://schemas.microsoft.com/office/drawing/2014/main" id="{1D74898D-FB53-7FC3-105D-4391A84020BB}"/>
              </a:ext>
            </a:extLst>
          </p:cNvPr>
          <p:cNvSpPr>
            <a:spLocks noGrp="1"/>
          </p:cNvSpPr>
          <p:nvPr>
            <p:ph type="body" sz="quarter" idx="26"/>
          </p:nvPr>
        </p:nvSpPr>
        <p:spPr/>
        <p:txBody>
          <a:bodyPr/>
          <a:lstStyle/>
          <a:p>
            <a:endParaRPr lang="nl-NL"/>
          </a:p>
        </p:txBody>
      </p:sp>
      <p:sp>
        <p:nvSpPr>
          <p:cNvPr id="8" name="Oval 7"/>
          <p:cNvSpPr/>
          <p:nvPr/>
        </p:nvSpPr>
        <p:spPr>
          <a:xfrm>
            <a:off x="133643" y="4647799"/>
            <a:ext cx="274320" cy="692468"/>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5479"/>
            <a:endParaRPr lang="en-GB" sz="3200">
              <a:solidFill>
                <a:srgbClr val="FFFFFF"/>
              </a:solidFill>
              <a:sym typeface="Arial Medium"/>
            </a:endParaRPr>
          </a:p>
        </p:txBody>
      </p:sp>
    </p:spTree>
    <p:extLst>
      <p:ext uri="{BB962C8B-B14F-4D97-AF65-F5344CB8AC3E}">
        <p14:creationId xmlns:p14="http://schemas.microsoft.com/office/powerpoint/2010/main" val="226209675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13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ED3224A-05B8-6469-3E90-4F5BF7C685C8}"/>
              </a:ext>
            </a:extLst>
          </p:cNvPr>
          <p:cNvSpPr>
            <a:spLocks noGrp="1"/>
          </p:cNvSpPr>
          <p:nvPr>
            <p:ph type="body" sz="quarter" idx="21"/>
          </p:nvPr>
        </p:nvSpPr>
        <p:spPr/>
        <p:txBody>
          <a:bodyPr/>
          <a:lstStyle/>
          <a:p>
            <a:r>
              <a:rPr lang="nl-NL" dirty="0"/>
              <a:t>Leerdoelen</a:t>
            </a:r>
          </a:p>
        </p:txBody>
      </p:sp>
      <p:sp>
        <p:nvSpPr>
          <p:cNvPr id="3" name="Tijdelijke aanduiding voor tekst 2">
            <a:extLst>
              <a:ext uri="{FF2B5EF4-FFF2-40B4-BE49-F238E27FC236}">
                <a16:creationId xmlns:a16="http://schemas.microsoft.com/office/drawing/2014/main" id="{E6630BE2-1DF1-5EA5-D233-A5EACC13E338}"/>
              </a:ext>
            </a:extLst>
          </p:cNvPr>
          <p:cNvSpPr>
            <a:spLocks noGrp="1"/>
          </p:cNvSpPr>
          <p:nvPr>
            <p:ph type="body" sz="quarter" idx="24"/>
          </p:nvPr>
        </p:nvSpPr>
        <p:spPr/>
        <p:txBody>
          <a:bodyPr/>
          <a:lstStyle/>
          <a:p>
            <a:endParaRPr lang="nl-NL"/>
          </a:p>
        </p:txBody>
      </p:sp>
      <mc:AlternateContent xmlns:mc="http://schemas.openxmlformats.org/markup-compatibility/2006" xmlns:a14="http://schemas.microsoft.com/office/drawing/2010/main">
        <mc:Choice Requires="a14">
          <p:sp>
            <p:nvSpPr>
              <p:cNvPr id="4" name="Tijdelijke aanduiding voor tekst 3">
                <a:extLst>
                  <a:ext uri="{FF2B5EF4-FFF2-40B4-BE49-F238E27FC236}">
                    <a16:creationId xmlns:a16="http://schemas.microsoft.com/office/drawing/2014/main" id="{706848BB-C933-FE7A-A12F-DF2A26006082}"/>
                  </a:ext>
                </a:extLst>
              </p:cNvPr>
              <p:cNvSpPr>
                <a:spLocks noGrp="1"/>
              </p:cNvSpPr>
              <p:nvPr>
                <p:ph type="body" sz="quarter" idx="23"/>
              </p:nvPr>
            </p:nvSpPr>
            <p:spPr>
              <a:xfrm>
                <a:off x="766659" y="1009619"/>
                <a:ext cx="7637615" cy="3735802"/>
              </a:xfrm>
            </p:spPr>
            <p:txBody>
              <a:bodyPr>
                <a:normAutofit/>
              </a:bodyPr>
              <a:lstStyle/>
              <a:p>
                <a:r>
                  <a:rPr lang="nl-NL" sz="1500" dirty="0"/>
                  <a:t>Aan het einde van de les kan je…</a:t>
                </a:r>
              </a:p>
              <a:p>
                <a:pPr marL="342900" lvl="0" indent="-342900">
                  <a:buFont typeface="Arial" panose="020B0604020202020204" pitchFamily="34" charset="0"/>
                  <a:buChar char="•"/>
                </a:pPr>
                <a:r>
                  <a:rPr lang="nl-NL" sz="1200" dirty="0"/>
                  <a:t>Onderscheid maken tussen de kerndeeltjes (elektron, proton en neutron);</a:t>
                </a:r>
              </a:p>
              <a:p>
                <a:pPr marL="342900" lvl="0" indent="-342900">
                  <a:buFont typeface="Arial" panose="020B0604020202020204" pitchFamily="34" charset="0"/>
                  <a:buChar char="•"/>
                </a:pPr>
                <a:r>
                  <a:rPr lang="nl-NL" sz="1200" dirty="0"/>
                  <a:t>Het atoommodel uitleggen;</a:t>
                </a:r>
              </a:p>
              <a:p>
                <a:pPr marL="342900" lvl="0" indent="-342900">
                  <a:buFont typeface="Arial" panose="020B0604020202020204" pitchFamily="34" charset="0"/>
                  <a:buChar char="•"/>
                </a:pPr>
                <a:r>
                  <a:rPr lang="nl-NL" sz="1200" dirty="0"/>
                  <a:t>De notatie van kern met deeltjes toepassen;</a:t>
                </a:r>
              </a:p>
              <a:p>
                <a:pPr marL="342900" lvl="0" indent="-342900">
                  <a:buFont typeface="Arial" panose="020B0604020202020204" pitchFamily="34" charset="0"/>
                  <a:buChar char="•"/>
                </a:pPr>
                <a:r>
                  <a:rPr lang="nl-NL" sz="1200" dirty="0"/>
                  <a:t>De massa van een isotoop bepalen (m.b.v. BINAS);</a:t>
                </a:r>
              </a:p>
              <a:p>
                <a:pPr marL="342900" lvl="0" indent="-342900">
                  <a:buFont typeface="Arial" panose="020B0604020202020204" pitchFamily="34" charset="0"/>
                  <a:buChar char="•"/>
                </a:pPr>
                <a:r>
                  <a:rPr lang="nl-NL" sz="1200" dirty="0"/>
                  <a:t>Uitleggen wat een isotoop is;</a:t>
                </a:r>
              </a:p>
              <a:p>
                <a:pPr marL="342900" lvl="0" indent="-342900">
                  <a:buFont typeface="Arial" panose="020B0604020202020204" pitchFamily="34" charset="0"/>
                  <a:buChar char="•"/>
                </a:pPr>
                <a:r>
                  <a:rPr lang="nl-NL" sz="1200" dirty="0"/>
                  <a:t>Het verschil tussen α, β, γ- straling uitleggen;</a:t>
                </a:r>
              </a:p>
              <a:p>
                <a:pPr marL="342900" lvl="0" indent="-342900">
                  <a:buFont typeface="Arial" panose="020B0604020202020204" pitchFamily="34" charset="0"/>
                  <a:buChar char="•"/>
                </a:pPr>
                <a:r>
                  <a:rPr lang="nl-NL" sz="1200" dirty="0"/>
                  <a:t>Een vervalreactie opstellen;</a:t>
                </a:r>
              </a:p>
              <a:p>
                <a:pPr marL="342900" lvl="0" indent="-342900">
                  <a:buFont typeface="Arial" panose="020B0604020202020204" pitchFamily="34" charset="0"/>
                  <a:buChar char="•"/>
                </a:pPr>
                <a:r>
                  <a:rPr lang="nl-NL" sz="1200" dirty="0"/>
                  <a:t>Uitleggen dat er bij kernsplijting energie vrijkomt;</a:t>
                </a:r>
              </a:p>
              <a:p>
                <a:pPr marL="342900" lvl="0" indent="-342900">
                  <a:buFont typeface="Arial" panose="020B0604020202020204" pitchFamily="34" charset="0"/>
                  <a:buChar char="•"/>
                </a:pPr>
                <a:r>
                  <a:rPr lang="nl-NL" sz="1200" dirty="0"/>
                  <a:t>Uitleggen hoe een kerncentrale werkt en de hoofdonderdelen aanwijzen en uitleggen;</a:t>
                </a:r>
              </a:p>
              <a:p>
                <a:pPr marL="342900" lvl="0" indent="-342900">
                  <a:buFont typeface="Arial" panose="020B0604020202020204" pitchFamily="34" charset="0"/>
                  <a:buChar char="•"/>
                </a:pPr>
                <a:r>
                  <a:rPr lang="nl-NL" sz="1200" dirty="0"/>
                  <a:t>Uitleggen waarom er een kettingreactie optreedt en dat er energie bij vrijkomt;</a:t>
                </a:r>
              </a:p>
              <a:p>
                <a:pPr marL="342900" lvl="0" indent="-342900">
                  <a:buFont typeface="Arial" panose="020B0604020202020204" pitchFamily="34" charset="0"/>
                  <a:buChar char="•"/>
                </a:pPr>
                <a:r>
                  <a:rPr lang="nl-NL" sz="1200" dirty="0"/>
                  <a:t>Begrijpen dat er warmte vrijkomt bij splijtingsreacties;</a:t>
                </a:r>
              </a:p>
              <a:p>
                <a:pPr marL="342900" lvl="0" indent="-342900">
                  <a:buFont typeface="Arial" panose="020B0604020202020204" pitchFamily="34" charset="0"/>
                  <a:buChar char="•"/>
                </a:pPr>
                <a:r>
                  <a:rPr lang="nl-NL" sz="1200" dirty="0"/>
                  <a:t>Begrijpen waarom er gekoeld moet worden in een reactorkern;</a:t>
                </a:r>
              </a:p>
              <a:p>
                <a:pPr marL="342900" indent="-342900">
                  <a:buFont typeface="Arial" panose="020B0604020202020204" pitchFamily="34" charset="0"/>
                  <a:buChar char="•"/>
                </a:pPr>
                <a:r>
                  <a:rPr lang="nl-NL" sz="1200" dirty="0"/>
                  <a:t>Rekenen met </a:t>
                </a:r>
                <a14:m>
                  <m:oMath xmlns:m="http://schemas.openxmlformats.org/officeDocument/2006/math">
                    <m:r>
                      <a:rPr lang="nl-NL" sz="1200" i="1">
                        <a:latin typeface="Cambria Math" panose="02040503050406030204" pitchFamily="18" charset="0"/>
                      </a:rPr>
                      <m:t>𝐸</m:t>
                    </m:r>
                    <m:r>
                      <a:rPr lang="nl-NL" sz="1200" i="1">
                        <a:latin typeface="Cambria Math" panose="02040503050406030204" pitchFamily="18" charset="0"/>
                      </a:rPr>
                      <m:t>=</m:t>
                    </m:r>
                    <m:r>
                      <a:rPr lang="nl-NL" sz="1200" i="1">
                        <a:latin typeface="Cambria Math" panose="02040503050406030204" pitchFamily="18" charset="0"/>
                      </a:rPr>
                      <m:t>𝑃</m:t>
                    </m:r>
                    <m:r>
                      <a:rPr lang="nl-NL" sz="1200" i="1">
                        <a:latin typeface="Cambria Math" panose="02040503050406030204" pitchFamily="18" charset="0"/>
                      </a:rPr>
                      <m:t> ∙</m:t>
                    </m:r>
                    <m:r>
                      <a:rPr lang="nl-NL" sz="1200" i="1">
                        <a:latin typeface="Cambria Math" panose="02040503050406030204" pitchFamily="18" charset="0"/>
                      </a:rPr>
                      <m:t>𝑡</m:t>
                    </m:r>
                    <m:r>
                      <a:rPr lang="nl-NL" sz="1200" b="0" i="0" smtClean="0">
                        <a:latin typeface="Cambria Math" panose="02040503050406030204" pitchFamily="18" charset="0"/>
                      </a:rPr>
                      <m:t>.</m:t>
                    </m:r>
                  </m:oMath>
                </a14:m>
                <a:endParaRPr lang="nl-NL" sz="1200" dirty="0"/>
              </a:p>
            </p:txBody>
          </p:sp>
        </mc:Choice>
        <mc:Fallback xmlns="">
          <p:sp>
            <p:nvSpPr>
              <p:cNvPr id="4" name="Tijdelijke aanduiding voor tekst 3">
                <a:extLst>
                  <a:ext uri="{FF2B5EF4-FFF2-40B4-BE49-F238E27FC236}">
                    <a16:creationId xmlns:a16="http://schemas.microsoft.com/office/drawing/2014/main" id="{706848BB-C933-FE7A-A12F-DF2A26006082}"/>
                  </a:ext>
                </a:extLst>
              </p:cNvPr>
              <p:cNvSpPr>
                <a:spLocks noGrp="1" noRot="1" noChangeAspect="1" noMove="1" noResize="1" noEditPoints="1" noAdjustHandles="1" noChangeArrowheads="1" noChangeShapeType="1" noTextEdit="1"/>
              </p:cNvSpPr>
              <p:nvPr>
                <p:ph type="body" sz="quarter" idx="23"/>
              </p:nvPr>
            </p:nvSpPr>
            <p:spPr>
              <a:xfrm>
                <a:off x="766659" y="1009619"/>
                <a:ext cx="7637615" cy="3735802"/>
              </a:xfrm>
              <a:blipFill>
                <a:blip r:embed="rId2"/>
                <a:stretch>
                  <a:fillRect l="-1516" t="-980"/>
                </a:stretch>
              </a:blipFill>
            </p:spPr>
            <p:txBody>
              <a:bodyPr/>
              <a:lstStyle/>
              <a:p>
                <a:r>
                  <a:rPr lang="nl-NL">
                    <a:noFill/>
                  </a:rPr>
                  <a:t> </a:t>
                </a:r>
              </a:p>
            </p:txBody>
          </p:sp>
        </mc:Fallback>
      </mc:AlternateContent>
      <p:sp>
        <p:nvSpPr>
          <p:cNvPr id="5" name="Tijdelijke aanduiding voor tekst 4">
            <a:extLst>
              <a:ext uri="{FF2B5EF4-FFF2-40B4-BE49-F238E27FC236}">
                <a16:creationId xmlns:a16="http://schemas.microsoft.com/office/drawing/2014/main" id="{8B3E864F-1F58-7092-7F81-E6D93F56382D}"/>
              </a:ext>
            </a:extLst>
          </p:cNvPr>
          <p:cNvSpPr>
            <a:spLocks noGrp="1"/>
          </p:cNvSpPr>
          <p:nvPr>
            <p:ph type="body" sz="quarter" idx="26"/>
          </p:nvPr>
        </p:nvSpPr>
        <p:spPr/>
        <p:txBody>
          <a:bodyPr/>
          <a:lstStyle/>
          <a:p>
            <a:endParaRPr lang="nl-NL"/>
          </a:p>
        </p:txBody>
      </p:sp>
    </p:spTree>
    <p:extLst>
      <p:ext uri="{BB962C8B-B14F-4D97-AF65-F5344CB8AC3E}">
        <p14:creationId xmlns:p14="http://schemas.microsoft.com/office/powerpoint/2010/main" val="185446899"/>
      </p:ext>
    </p:extLst>
  </p:cSld>
  <p:clrMapOvr>
    <a:masterClrMapping/>
  </p:clrMapOvr>
  <p:transition spd="slow">
    <p:push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C5B0595-6A71-4376-877F-42F4DA4CBFAE}"/>
              </a:ext>
            </a:extLst>
          </p:cNvPr>
          <p:cNvSpPr>
            <a:spLocks noGrp="1"/>
          </p:cNvSpPr>
          <p:nvPr>
            <p:ph type="body" sz="quarter" idx="21"/>
          </p:nvPr>
        </p:nvSpPr>
        <p:spPr/>
        <p:txBody>
          <a:bodyPr/>
          <a:lstStyle/>
          <a:p>
            <a:r>
              <a:rPr lang="nl-NL" dirty="0"/>
              <a:t>Opbouw van een stof</a:t>
            </a:r>
            <a:endParaRPr lang="en-NL" dirty="0"/>
          </a:p>
        </p:txBody>
      </p:sp>
      <p:sp>
        <p:nvSpPr>
          <p:cNvPr id="4" name="Tijdelijke aanduiding voor tekst 3">
            <a:extLst>
              <a:ext uri="{FF2B5EF4-FFF2-40B4-BE49-F238E27FC236}">
                <a16:creationId xmlns:a16="http://schemas.microsoft.com/office/drawing/2014/main" id="{5B88B6E1-400B-59B6-986E-F6DBC5B0A5C7}"/>
              </a:ext>
            </a:extLst>
          </p:cNvPr>
          <p:cNvSpPr>
            <a:spLocks noGrp="1"/>
          </p:cNvSpPr>
          <p:nvPr>
            <p:ph type="body" sz="quarter" idx="24"/>
          </p:nvPr>
        </p:nvSpPr>
        <p:spPr/>
        <p:txBody>
          <a:bodyPr/>
          <a:lstStyle/>
          <a:p>
            <a:endParaRPr lang="nl-NL"/>
          </a:p>
        </p:txBody>
      </p:sp>
      <p:sp>
        <p:nvSpPr>
          <p:cNvPr id="5" name="Text Placeholder 4"/>
          <p:cNvSpPr>
            <a:spLocks noGrp="1"/>
          </p:cNvSpPr>
          <p:nvPr>
            <p:ph type="body" sz="quarter" idx="23"/>
          </p:nvPr>
        </p:nvSpPr>
        <p:spPr>
          <a:xfrm>
            <a:off x="739727" y="1226823"/>
            <a:ext cx="5617912" cy="3124262"/>
          </a:xfrm>
        </p:spPr>
        <p:txBody>
          <a:bodyPr/>
          <a:lstStyle/>
          <a:p>
            <a:r>
              <a:rPr lang="nl-NL" sz="1500" dirty="0"/>
              <a:t>Stoffen </a:t>
            </a:r>
          </a:p>
          <a:p>
            <a:r>
              <a:rPr lang="nl-NL" sz="1500" dirty="0">
                <a:sym typeface="Wingdings" panose="05000000000000000000" pitchFamily="2" charset="2"/>
              </a:rPr>
              <a:t> Moleculen </a:t>
            </a:r>
          </a:p>
          <a:p>
            <a:r>
              <a:rPr lang="nl-NL" sz="1500" dirty="0">
                <a:sym typeface="Wingdings" panose="05000000000000000000" pitchFamily="2" charset="2"/>
              </a:rPr>
              <a:t>	 Elementen/atomen </a:t>
            </a:r>
          </a:p>
          <a:p>
            <a:r>
              <a:rPr lang="nl-NL" sz="1500" dirty="0">
                <a:sym typeface="Wingdings" panose="05000000000000000000" pitchFamily="2" charset="2"/>
              </a:rPr>
              <a:t>		 Atoomkern en elektronenschil</a:t>
            </a:r>
            <a:endParaRPr lang="nl-NL" sz="1500" dirty="0"/>
          </a:p>
          <a:p>
            <a:endParaRPr lang="nl-NL" sz="1500" dirty="0"/>
          </a:p>
          <a:p>
            <a:r>
              <a:rPr lang="nl-NL" sz="1500" dirty="0"/>
              <a:t>Atoomkern </a:t>
            </a:r>
            <a:r>
              <a:rPr lang="nl-NL" sz="1500" dirty="0">
                <a:sym typeface="Wingdings" panose="05000000000000000000" pitchFamily="2" charset="2"/>
              </a:rPr>
              <a:t>bestaat uit: protonen en neutronen (massa 1u)</a:t>
            </a:r>
          </a:p>
          <a:p>
            <a:r>
              <a:rPr lang="nl-NL" sz="1500" dirty="0">
                <a:sym typeface="Wingdings" panose="05000000000000000000" pitchFamily="2" charset="2"/>
              </a:rPr>
              <a:t>Elektronenschil bestaat uit: elektronen</a:t>
            </a:r>
            <a:endParaRPr lang="nl-NL" sz="1500" dirty="0"/>
          </a:p>
          <a:p>
            <a:endParaRPr lang="nl-NL" sz="1200" dirty="0"/>
          </a:p>
          <a:p>
            <a:endParaRPr lang="nl-NL" sz="1400" dirty="0"/>
          </a:p>
          <a:p>
            <a:endParaRPr lang="nl-NL" sz="1400" dirty="0"/>
          </a:p>
          <a:p>
            <a:endParaRPr lang="nl-NL" sz="1400" dirty="0">
              <a:solidFill>
                <a:srgbClr val="0C419A"/>
              </a:solidFill>
            </a:endParaRPr>
          </a:p>
        </p:txBody>
      </p:sp>
      <p:sp>
        <p:nvSpPr>
          <p:cNvPr id="6" name="Tijdelijke aanduiding voor tekst 5">
            <a:extLst>
              <a:ext uri="{FF2B5EF4-FFF2-40B4-BE49-F238E27FC236}">
                <a16:creationId xmlns:a16="http://schemas.microsoft.com/office/drawing/2014/main" id="{1D74898D-FB53-7FC3-105D-4391A84020BB}"/>
              </a:ext>
            </a:extLst>
          </p:cNvPr>
          <p:cNvSpPr>
            <a:spLocks noGrp="1"/>
          </p:cNvSpPr>
          <p:nvPr>
            <p:ph type="body" sz="quarter" idx="26"/>
          </p:nvPr>
        </p:nvSpPr>
        <p:spPr/>
        <p:txBody>
          <a:bodyPr/>
          <a:lstStyle/>
          <a:p>
            <a:endParaRPr lang="nl-NL"/>
          </a:p>
        </p:txBody>
      </p:sp>
      <p:sp>
        <p:nvSpPr>
          <p:cNvPr id="8" name="Oval 7"/>
          <p:cNvSpPr/>
          <p:nvPr/>
        </p:nvSpPr>
        <p:spPr>
          <a:xfrm>
            <a:off x="133643" y="4647799"/>
            <a:ext cx="274320" cy="692468"/>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5479"/>
            <a:endParaRPr lang="en-GB" sz="3200">
              <a:solidFill>
                <a:srgbClr val="FFFFFF"/>
              </a:solidFill>
              <a:sym typeface="Arial Medium"/>
            </a:endParaRPr>
          </a:p>
        </p:txBody>
      </p:sp>
      <p:pic>
        <p:nvPicPr>
          <p:cNvPr id="9" name="Picture 2">
            <a:extLst>
              <a:ext uri="{FF2B5EF4-FFF2-40B4-BE49-F238E27FC236}">
                <a16:creationId xmlns:a16="http://schemas.microsoft.com/office/drawing/2014/main" id="{E23A6F89-FA1C-8330-174F-B5D0C6367AB0}"/>
              </a:ext>
            </a:extLst>
          </p:cNvPr>
          <p:cNvPicPr>
            <a:picLocks noChangeAspect="1"/>
          </p:cNvPicPr>
          <p:nvPr/>
        </p:nvPicPr>
        <p:blipFill>
          <a:blip r:embed="rId3"/>
          <a:stretch>
            <a:fillRect/>
          </a:stretch>
        </p:blipFill>
        <p:spPr>
          <a:xfrm>
            <a:off x="6455884" y="1220802"/>
            <a:ext cx="2496215" cy="2481335"/>
          </a:xfrm>
          <a:prstGeom prst="rect">
            <a:avLst/>
          </a:prstGeom>
        </p:spPr>
      </p:pic>
      <p:sp>
        <p:nvSpPr>
          <p:cNvPr id="10" name="Oval 213">
            <a:extLst>
              <a:ext uri="{FF2B5EF4-FFF2-40B4-BE49-F238E27FC236}">
                <a16:creationId xmlns:a16="http://schemas.microsoft.com/office/drawing/2014/main" id="{3D695813-EAF9-4660-5C79-6E1727D6270C}"/>
              </a:ext>
            </a:extLst>
          </p:cNvPr>
          <p:cNvSpPr>
            <a:spLocks noChangeArrowheads="1"/>
          </p:cNvSpPr>
          <p:nvPr/>
        </p:nvSpPr>
        <p:spPr bwMode="auto">
          <a:xfrm>
            <a:off x="7040842" y="4264973"/>
            <a:ext cx="227174" cy="227174"/>
          </a:xfrm>
          <a:prstGeom prst="ellipse">
            <a:avLst/>
          </a:prstGeom>
          <a:solidFill>
            <a:schemeClr val="accent5"/>
          </a:solidFill>
          <a:ln w="9525">
            <a:solidFill>
              <a:schemeClr val="tx2"/>
            </a:solidFill>
            <a:round/>
            <a:headEnd/>
            <a:tailEnd/>
          </a:ln>
        </p:spPr>
        <p:txBody>
          <a:bodyPr/>
          <a:lstStyle/>
          <a:p>
            <a:endParaRPr lang="nl-NL" sz="844"/>
          </a:p>
        </p:txBody>
      </p:sp>
      <p:sp>
        <p:nvSpPr>
          <p:cNvPr id="11" name="Oval 214">
            <a:extLst>
              <a:ext uri="{FF2B5EF4-FFF2-40B4-BE49-F238E27FC236}">
                <a16:creationId xmlns:a16="http://schemas.microsoft.com/office/drawing/2014/main" id="{9DA03D6B-6768-A964-35FE-F1D3D4983589}"/>
              </a:ext>
            </a:extLst>
          </p:cNvPr>
          <p:cNvSpPr>
            <a:spLocks noChangeArrowheads="1"/>
          </p:cNvSpPr>
          <p:nvPr/>
        </p:nvSpPr>
        <p:spPr bwMode="auto">
          <a:xfrm>
            <a:off x="7040549" y="3906191"/>
            <a:ext cx="227174" cy="227174"/>
          </a:xfrm>
          <a:prstGeom prst="ellipse">
            <a:avLst/>
          </a:prstGeom>
          <a:solidFill>
            <a:schemeClr val="accent1"/>
          </a:solidFill>
          <a:ln w="9525">
            <a:solidFill>
              <a:schemeClr val="tx2"/>
            </a:solidFill>
            <a:round/>
            <a:headEnd/>
            <a:tailEnd/>
          </a:ln>
        </p:spPr>
        <p:txBody>
          <a:bodyPr/>
          <a:lstStyle/>
          <a:p>
            <a:endParaRPr lang="nl-NL" sz="844"/>
          </a:p>
        </p:txBody>
      </p:sp>
      <p:grpSp>
        <p:nvGrpSpPr>
          <p:cNvPr id="12" name="Groep 26">
            <a:extLst>
              <a:ext uri="{FF2B5EF4-FFF2-40B4-BE49-F238E27FC236}">
                <a16:creationId xmlns:a16="http://schemas.microsoft.com/office/drawing/2014/main" id="{C7F78541-0C5A-9638-DC1E-43DF385160D5}"/>
              </a:ext>
            </a:extLst>
          </p:cNvPr>
          <p:cNvGrpSpPr/>
          <p:nvPr/>
        </p:nvGrpSpPr>
        <p:grpSpPr>
          <a:xfrm>
            <a:off x="7098226" y="4696201"/>
            <a:ext cx="111819" cy="113588"/>
            <a:chOff x="3865242" y="2216925"/>
            <a:chExt cx="170660" cy="177025"/>
          </a:xfrm>
        </p:grpSpPr>
        <p:grpSp>
          <p:nvGrpSpPr>
            <p:cNvPr id="13" name="Group 644">
              <a:extLst>
                <a:ext uri="{FF2B5EF4-FFF2-40B4-BE49-F238E27FC236}">
                  <a16:creationId xmlns:a16="http://schemas.microsoft.com/office/drawing/2014/main" id="{4530702F-7810-CFEA-BAC9-41662C096E3A}"/>
                </a:ext>
              </a:extLst>
            </p:cNvPr>
            <p:cNvGrpSpPr>
              <a:grpSpLocks/>
            </p:cNvGrpSpPr>
            <p:nvPr/>
          </p:nvGrpSpPr>
          <p:grpSpPr bwMode="auto">
            <a:xfrm>
              <a:off x="3867173" y="2222500"/>
              <a:ext cx="168729" cy="171450"/>
              <a:chOff x="6457" y="1601"/>
              <a:chExt cx="124" cy="119"/>
            </a:xfrm>
          </p:grpSpPr>
          <p:sp>
            <p:nvSpPr>
              <p:cNvPr id="15" name="Oval 645">
                <a:extLst>
                  <a:ext uri="{FF2B5EF4-FFF2-40B4-BE49-F238E27FC236}">
                    <a16:creationId xmlns:a16="http://schemas.microsoft.com/office/drawing/2014/main" id="{7ED0149C-E18B-F5E4-7145-8AD95B015656}"/>
                  </a:ext>
                </a:extLst>
              </p:cNvPr>
              <p:cNvSpPr>
                <a:spLocks noChangeArrowheads="1"/>
              </p:cNvSpPr>
              <p:nvPr/>
            </p:nvSpPr>
            <p:spPr bwMode="auto">
              <a:xfrm>
                <a:off x="6457" y="1601"/>
                <a:ext cx="119" cy="119"/>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16" name="Oval 646">
                <a:extLst>
                  <a:ext uri="{FF2B5EF4-FFF2-40B4-BE49-F238E27FC236}">
                    <a16:creationId xmlns:a16="http://schemas.microsoft.com/office/drawing/2014/main" id="{00FB3349-AC93-351B-6DAC-9300441B36AD}"/>
                  </a:ext>
                </a:extLst>
              </p:cNvPr>
              <p:cNvSpPr>
                <a:spLocks noChangeArrowheads="1"/>
              </p:cNvSpPr>
              <p:nvPr/>
            </p:nvSpPr>
            <p:spPr bwMode="auto">
              <a:xfrm>
                <a:off x="6464" y="1601"/>
                <a:ext cx="117" cy="119"/>
              </a:xfrm>
              <a:prstGeom prst="ellipse">
                <a:avLst/>
              </a:prstGeom>
              <a:solidFill>
                <a:srgbClr val="FE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17" name="Oval 647">
                <a:extLst>
                  <a:ext uri="{FF2B5EF4-FFF2-40B4-BE49-F238E27FC236}">
                    <a16:creationId xmlns:a16="http://schemas.microsoft.com/office/drawing/2014/main" id="{ADA86572-81E3-A6E9-9628-BD27187A09B4}"/>
                  </a:ext>
                </a:extLst>
              </p:cNvPr>
              <p:cNvSpPr>
                <a:spLocks noChangeArrowheads="1"/>
              </p:cNvSpPr>
              <p:nvPr/>
            </p:nvSpPr>
            <p:spPr bwMode="auto">
              <a:xfrm>
                <a:off x="6466" y="1603"/>
                <a:ext cx="115" cy="113"/>
              </a:xfrm>
              <a:prstGeom prst="ellipse">
                <a:avLst/>
              </a:prstGeom>
              <a:solidFill>
                <a:srgbClr val="FD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18" name="Oval 648">
                <a:extLst>
                  <a:ext uri="{FF2B5EF4-FFF2-40B4-BE49-F238E27FC236}">
                    <a16:creationId xmlns:a16="http://schemas.microsoft.com/office/drawing/2014/main" id="{C07EB1E1-1B22-E535-703E-C52C10E593DE}"/>
                  </a:ext>
                </a:extLst>
              </p:cNvPr>
              <p:cNvSpPr>
                <a:spLocks noChangeArrowheads="1"/>
              </p:cNvSpPr>
              <p:nvPr/>
            </p:nvSpPr>
            <p:spPr bwMode="auto">
              <a:xfrm>
                <a:off x="6467" y="1603"/>
                <a:ext cx="112" cy="113"/>
              </a:xfrm>
              <a:prstGeom prst="ellipse">
                <a:avLst/>
              </a:prstGeom>
              <a:solidFill>
                <a:srgbClr val="FD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19" name="Oval 649">
                <a:extLst>
                  <a:ext uri="{FF2B5EF4-FFF2-40B4-BE49-F238E27FC236}">
                    <a16:creationId xmlns:a16="http://schemas.microsoft.com/office/drawing/2014/main" id="{C386DAE8-95D6-EF7B-F53D-5404AC7A2104}"/>
                  </a:ext>
                </a:extLst>
              </p:cNvPr>
              <p:cNvSpPr>
                <a:spLocks noChangeArrowheads="1"/>
              </p:cNvSpPr>
              <p:nvPr/>
            </p:nvSpPr>
            <p:spPr bwMode="auto">
              <a:xfrm>
                <a:off x="6467" y="1605"/>
                <a:ext cx="110" cy="111"/>
              </a:xfrm>
              <a:prstGeom prst="ellipse">
                <a:avLst/>
              </a:prstGeom>
              <a:solidFill>
                <a:srgbClr val="FC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0" name="Oval 650">
                <a:extLst>
                  <a:ext uri="{FF2B5EF4-FFF2-40B4-BE49-F238E27FC236}">
                    <a16:creationId xmlns:a16="http://schemas.microsoft.com/office/drawing/2014/main" id="{0BBC9412-072E-AB54-CCA0-1A383C17FD89}"/>
                  </a:ext>
                </a:extLst>
              </p:cNvPr>
              <p:cNvSpPr>
                <a:spLocks noChangeArrowheads="1"/>
              </p:cNvSpPr>
              <p:nvPr/>
            </p:nvSpPr>
            <p:spPr bwMode="auto">
              <a:xfrm>
                <a:off x="6467" y="1606"/>
                <a:ext cx="110" cy="108"/>
              </a:xfrm>
              <a:prstGeom prst="ellipse">
                <a:avLst/>
              </a:prstGeom>
              <a:solidFill>
                <a:srgbClr val="FB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1" name="Oval 651">
                <a:extLst>
                  <a:ext uri="{FF2B5EF4-FFF2-40B4-BE49-F238E27FC236}">
                    <a16:creationId xmlns:a16="http://schemas.microsoft.com/office/drawing/2014/main" id="{79A6C901-E464-7FD5-2913-055EB59BF893}"/>
                  </a:ext>
                </a:extLst>
              </p:cNvPr>
              <p:cNvSpPr>
                <a:spLocks noChangeArrowheads="1"/>
              </p:cNvSpPr>
              <p:nvPr/>
            </p:nvSpPr>
            <p:spPr bwMode="auto">
              <a:xfrm>
                <a:off x="6471" y="1606"/>
                <a:ext cx="104" cy="106"/>
              </a:xfrm>
              <a:prstGeom prst="ellipse">
                <a:avLst/>
              </a:prstGeom>
              <a:solidFill>
                <a:srgbClr val="FA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2" name="Oval 652">
                <a:extLst>
                  <a:ext uri="{FF2B5EF4-FFF2-40B4-BE49-F238E27FC236}">
                    <a16:creationId xmlns:a16="http://schemas.microsoft.com/office/drawing/2014/main" id="{4FDC9C3A-6D78-ECE2-75D6-3213CF109C48}"/>
                  </a:ext>
                </a:extLst>
              </p:cNvPr>
              <p:cNvSpPr>
                <a:spLocks noChangeArrowheads="1"/>
              </p:cNvSpPr>
              <p:nvPr/>
            </p:nvSpPr>
            <p:spPr bwMode="auto">
              <a:xfrm>
                <a:off x="6471" y="1606"/>
                <a:ext cx="104" cy="104"/>
              </a:xfrm>
              <a:prstGeom prst="ellipse">
                <a:avLst/>
              </a:prstGeom>
              <a:solidFill>
                <a:srgbClr val="F96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3" name="Oval 653">
                <a:extLst>
                  <a:ext uri="{FF2B5EF4-FFF2-40B4-BE49-F238E27FC236}">
                    <a16:creationId xmlns:a16="http://schemas.microsoft.com/office/drawing/2014/main" id="{87B7C2EC-03F8-1AB9-636A-9A5586AF7B43}"/>
                  </a:ext>
                </a:extLst>
              </p:cNvPr>
              <p:cNvSpPr>
                <a:spLocks noChangeArrowheads="1"/>
              </p:cNvSpPr>
              <p:nvPr/>
            </p:nvSpPr>
            <p:spPr bwMode="auto">
              <a:xfrm>
                <a:off x="6471" y="1610"/>
                <a:ext cx="102" cy="100"/>
              </a:xfrm>
              <a:prstGeom prst="ellipse">
                <a:avLst/>
              </a:prstGeom>
              <a:solidFill>
                <a:srgbClr val="F76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4" name="Oval 654">
                <a:extLst>
                  <a:ext uri="{FF2B5EF4-FFF2-40B4-BE49-F238E27FC236}">
                    <a16:creationId xmlns:a16="http://schemas.microsoft.com/office/drawing/2014/main" id="{DAD88218-C676-4409-16F2-FCE1C67593F6}"/>
                  </a:ext>
                </a:extLst>
              </p:cNvPr>
              <p:cNvSpPr>
                <a:spLocks noChangeArrowheads="1"/>
              </p:cNvSpPr>
              <p:nvPr/>
            </p:nvSpPr>
            <p:spPr bwMode="auto">
              <a:xfrm>
                <a:off x="6473" y="1610"/>
                <a:ext cx="98" cy="99"/>
              </a:xfrm>
              <a:prstGeom prst="ellipse">
                <a:avLst/>
              </a:prstGeom>
              <a:solidFill>
                <a:srgbClr val="F66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5" name="Oval 655">
                <a:extLst>
                  <a:ext uri="{FF2B5EF4-FFF2-40B4-BE49-F238E27FC236}">
                    <a16:creationId xmlns:a16="http://schemas.microsoft.com/office/drawing/2014/main" id="{E71A926D-D2FF-56D0-CE8B-2BE24B1371C0}"/>
                  </a:ext>
                </a:extLst>
              </p:cNvPr>
              <p:cNvSpPr>
                <a:spLocks noChangeArrowheads="1"/>
              </p:cNvSpPr>
              <p:nvPr/>
            </p:nvSpPr>
            <p:spPr bwMode="auto">
              <a:xfrm>
                <a:off x="6475" y="1612"/>
                <a:ext cx="96" cy="95"/>
              </a:xfrm>
              <a:prstGeom prst="ellipse">
                <a:avLst/>
              </a:prstGeom>
              <a:solidFill>
                <a:srgbClr val="F46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6" name="Oval 656">
                <a:extLst>
                  <a:ext uri="{FF2B5EF4-FFF2-40B4-BE49-F238E27FC236}">
                    <a16:creationId xmlns:a16="http://schemas.microsoft.com/office/drawing/2014/main" id="{31F9F5CC-8751-22EA-4E10-71B71321D896}"/>
                  </a:ext>
                </a:extLst>
              </p:cNvPr>
              <p:cNvSpPr>
                <a:spLocks noChangeArrowheads="1"/>
              </p:cNvSpPr>
              <p:nvPr/>
            </p:nvSpPr>
            <p:spPr bwMode="auto">
              <a:xfrm>
                <a:off x="6477" y="1612"/>
                <a:ext cx="93" cy="95"/>
              </a:xfrm>
              <a:prstGeom prst="ellipse">
                <a:avLst/>
              </a:prstGeom>
              <a:solidFill>
                <a:srgbClr val="F26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7" name="Oval 657">
                <a:extLst>
                  <a:ext uri="{FF2B5EF4-FFF2-40B4-BE49-F238E27FC236}">
                    <a16:creationId xmlns:a16="http://schemas.microsoft.com/office/drawing/2014/main" id="{3C090822-9E28-085F-8F34-EA2BF96A9785}"/>
                  </a:ext>
                </a:extLst>
              </p:cNvPr>
              <p:cNvSpPr>
                <a:spLocks noChangeArrowheads="1"/>
              </p:cNvSpPr>
              <p:nvPr/>
            </p:nvSpPr>
            <p:spPr bwMode="auto">
              <a:xfrm>
                <a:off x="6477" y="1614"/>
                <a:ext cx="91" cy="91"/>
              </a:xfrm>
              <a:prstGeom prst="ellipse">
                <a:avLst/>
              </a:prstGeom>
              <a:solidFill>
                <a:srgbClr val="F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8" name="Oval 658">
                <a:extLst>
                  <a:ext uri="{FF2B5EF4-FFF2-40B4-BE49-F238E27FC236}">
                    <a16:creationId xmlns:a16="http://schemas.microsoft.com/office/drawing/2014/main" id="{9F36268B-BB18-124C-2F67-740A3227BBED}"/>
                  </a:ext>
                </a:extLst>
              </p:cNvPr>
              <p:cNvSpPr>
                <a:spLocks noChangeArrowheads="1"/>
              </p:cNvSpPr>
              <p:nvPr/>
            </p:nvSpPr>
            <p:spPr bwMode="auto">
              <a:xfrm>
                <a:off x="6479" y="1616"/>
                <a:ext cx="87" cy="89"/>
              </a:xfrm>
              <a:prstGeom prst="ellipse">
                <a:avLst/>
              </a:prstGeom>
              <a:solidFill>
                <a:srgbClr val="ED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9" name="Oval 659">
                <a:extLst>
                  <a:ext uri="{FF2B5EF4-FFF2-40B4-BE49-F238E27FC236}">
                    <a16:creationId xmlns:a16="http://schemas.microsoft.com/office/drawing/2014/main" id="{BBEA05B0-3757-86E2-6760-E237A27CDEBC}"/>
                  </a:ext>
                </a:extLst>
              </p:cNvPr>
              <p:cNvSpPr>
                <a:spLocks noChangeArrowheads="1"/>
              </p:cNvSpPr>
              <p:nvPr/>
            </p:nvSpPr>
            <p:spPr bwMode="auto">
              <a:xfrm>
                <a:off x="6480" y="1616"/>
                <a:ext cx="86" cy="85"/>
              </a:xfrm>
              <a:prstGeom prst="ellipse">
                <a:avLst/>
              </a:prstGeom>
              <a:solidFill>
                <a:srgbClr val="EB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0" name="Oval 660">
                <a:extLst>
                  <a:ext uri="{FF2B5EF4-FFF2-40B4-BE49-F238E27FC236}">
                    <a16:creationId xmlns:a16="http://schemas.microsoft.com/office/drawing/2014/main" id="{81A64790-7B4D-CCE1-7B3E-B2E8D76BDFFC}"/>
                  </a:ext>
                </a:extLst>
              </p:cNvPr>
              <p:cNvSpPr>
                <a:spLocks noChangeArrowheads="1"/>
              </p:cNvSpPr>
              <p:nvPr/>
            </p:nvSpPr>
            <p:spPr bwMode="auto">
              <a:xfrm>
                <a:off x="6480" y="1618"/>
                <a:ext cx="84" cy="83"/>
              </a:xfrm>
              <a:prstGeom prst="ellipse">
                <a:avLst/>
              </a:prstGeom>
              <a:solidFill>
                <a:srgbClr val="E8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1" name="Oval 661">
                <a:extLst>
                  <a:ext uri="{FF2B5EF4-FFF2-40B4-BE49-F238E27FC236}">
                    <a16:creationId xmlns:a16="http://schemas.microsoft.com/office/drawing/2014/main" id="{7AE3BA02-B2D0-DC50-5CBE-1F9BEDCC1A76}"/>
                  </a:ext>
                </a:extLst>
              </p:cNvPr>
              <p:cNvSpPr>
                <a:spLocks noChangeArrowheads="1"/>
              </p:cNvSpPr>
              <p:nvPr/>
            </p:nvSpPr>
            <p:spPr bwMode="auto">
              <a:xfrm>
                <a:off x="6482" y="1619"/>
                <a:ext cx="80" cy="82"/>
              </a:xfrm>
              <a:prstGeom prst="ellipse">
                <a:avLst/>
              </a:prstGeom>
              <a:solidFill>
                <a:srgbClr val="E55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2" name="Oval 662">
                <a:extLst>
                  <a:ext uri="{FF2B5EF4-FFF2-40B4-BE49-F238E27FC236}">
                    <a16:creationId xmlns:a16="http://schemas.microsoft.com/office/drawing/2014/main" id="{C6EB2B2F-5C3C-EAFB-6F9E-A0E6A104CB2A}"/>
                  </a:ext>
                </a:extLst>
              </p:cNvPr>
              <p:cNvSpPr>
                <a:spLocks noChangeArrowheads="1"/>
              </p:cNvSpPr>
              <p:nvPr/>
            </p:nvSpPr>
            <p:spPr bwMode="auto">
              <a:xfrm>
                <a:off x="6482" y="1619"/>
                <a:ext cx="80" cy="80"/>
              </a:xfrm>
              <a:prstGeom prst="ellipse">
                <a:avLst/>
              </a:prstGeom>
              <a:solidFill>
                <a:srgbClr val="E25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3" name="Oval 663">
                <a:extLst>
                  <a:ext uri="{FF2B5EF4-FFF2-40B4-BE49-F238E27FC236}">
                    <a16:creationId xmlns:a16="http://schemas.microsoft.com/office/drawing/2014/main" id="{BAB12B21-95AE-E0E3-82A1-4FCD4BAB145C}"/>
                  </a:ext>
                </a:extLst>
              </p:cNvPr>
              <p:cNvSpPr>
                <a:spLocks noChangeArrowheads="1"/>
              </p:cNvSpPr>
              <p:nvPr/>
            </p:nvSpPr>
            <p:spPr bwMode="auto">
              <a:xfrm>
                <a:off x="6484" y="1621"/>
                <a:ext cx="76" cy="76"/>
              </a:xfrm>
              <a:prstGeom prst="ellipse">
                <a:avLst/>
              </a:prstGeom>
              <a:solidFill>
                <a:srgbClr val="DE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4" name="Oval 664">
                <a:extLst>
                  <a:ext uri="{FF2B5EF4-FFF2-40B4-BE49-F238E27FC236}">
                    <a16:creationId xmlns:a16="http://schemas.microsoft.com/office/drawing/2014/main" id="{AF11BC0F-421A-B5AE-CAD7-4591173A1D8F}"/>
                  </a:ext>
                </a:extLst>
              </p:cNvPr>
              <p:cNvSpPr>
                <a:spLocks noChangeArrowheads="1"/>
              </p:cNvSpPr>
              <p:nvPr/>
            </p:nvSpPr>
            <p:spPr bwMode="auto">
              <a:xfrm>
                <a:off x="6486" y="1621"/>
                <a:ext cx="74" cy="76"/>
              </a:xfrm>
              <a:prstGeom prst="ellipse">
                <a:avLst/>
              </a:prstGeom>
              <a:solidFill>
                <a:srgbClr val="DB5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5" name="Oval 665">
                <a:extLst>
                  <a:ext uri="{FF2B5EF4-FFF2-40B4-BE49-F238E27FC236}">
                    <a16:creationId xmlns:a16="http://schemas.microsoft.com/office/drawing/2014/main" id="{8B8BD702-68A4-E8B8-28DA-C0F2EFBB1E05}"/>
                  </a:ext>
                </a:extLst>
              </p:cNvPr>
              <p:cNvSpPr>
                <a:spLocks noChangeArrowheads="1"/>
              </p:cNvSpPr>
              <p:nvPr/>
            </p:nvSpPr>
            <p:spPr bwMode="auto">
              <a:xfrm>
                <a:off x="6486" y="1625"/>
                <a:ext cx="72" cy="71"/>
              </a:xfrm>
              <a:prstGeom prst="ellipse">
                <a:avLst/>
              </a:prstGeom>
              <a:solidFill>
                <a:srgbClr val="D75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6" name="Oval 666">
                <a:extLst>
                  <a:ext uri="{FF2B5EF4-FFF2-40B4-BE49-F238E27FC236}">
                    <a16:creationId xmlns:a16="http://schemas.microsoft.com/office/drawing/2014/main" id="{5196EA75-0F5A-20A2-E0EE-DBBA13542B20}"/>
                  </a:ext>
                </a:extLst>
              </p:cNvPr>
              <p:cNvSpPr>
                <a:spLocks noChangeArrowheads="1"/>
              </p:cNvSpPr>
              <p:nvPr/>
            </p:nvSpPr>
            <p:spPr bwMode="auto">
              <a:xfrm>
                <a:off x="6488" y="1625"/>
                <a:ext cx="69" cy="69"/>
              </a:xfrm>
              <a:prstGeom prst="ellipse">
                <a:avLst/>
              </a:prstGeom>
              <a:solidFill>
                <a:srgbClr val="D35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7" name="Oval 667">
                <a:extLst>
                  <a:ext uri="{FF2B5EF4-FFF2-40B4-BE49-F238E27FC236}">
                    <a16:creationId xmlns:a16="http://schemas.microsoft.com/office/drawing/2014/main" id="{513CB673-D484-7DED-64CC-AD6A5450F825}"/>
                  </a:ext>
                </a:extLst>
              </p:cNvPr>
              <p:cNvSpPr>
                <a:spLocks noChangeArrowheads="1"/>
              </p:cNvSpPr>
              <p:nvPr/>
            </p:nvSpPr>
            <p:spPr bwMode="auto">
              <a:xfrm>
                <a:off x="6490" y="1625"/>
                <a:ext cx="67" cy="67"/>
              </a:xfrm>
              <a:prstGeom prst="ellipse">
                <a:avLst/>
              </a:prstGeom>
              <a:solidFill>
                <a:srgbClr val="CF5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8" name="Oval 668">
                <a:extLst>
                  <a:ext uri="{FF2B5EF4-FFF2-40B4-BE49-F238E27FC236}">
                    <a16:creationId xmlns:a16="http://schemas.microsoft.com/office/drawing/2014/main" id="{37AE5F39-7804-B1FD-2E61-99B146DAEB3C}"/>
                  </a:ext>
                </a:extLst>
              </p:cNvPr>
              <p:cNvSpPr>
                <a:spLocks noChangeArrowheads="1"/>
              </p:cNvSpPr>
              <p:nvPr/>
            </p:nvSpPr>
            <p:spPr bwMode="auto">
              <a:xfrm>
                <a:off x="6490" y="1627"/>
                <a:ext cx="65" cy="65"/>
              </a:xfrm>
              <a:prstGeom prst="ellipse">
                <a:avLst/>
              </a:prstGeom>
              <a:solidFill>
                <a:srgbClr val="CB5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9" name="Oval 669">
                <a:extLst>
                  <a:ext uri="{FF2B5EF4-FFF2-40B4-BE49-F238E27FC236}">
                    <a16:creationId xmlns:a16="http://schemas.microsoft.com/office/drawing/2014/main" id="{1CBCBCDD-1FBF-4F9B-4265-E2A50563EA5A}"/>
                  </a:ext>
                </a:extLst>
              </p:cNvPr>
              <p:cNvSpPr>
                <a:spLocks noChangeArrowheads="1"/>
              </p:cNvSpPr>
              <p:nvPr/>
            </p:nvSpPr>
            <p:spPr bwMode="auto">
              <a:xfrm>
                <a:off x="6492" y="1629"/>
                <a:ext cx="61" cy="61"/>
              </a:xfrm>
              <a:prstGeom prst="ellipse">
                <a:avLst/>
              </a:prstGeom>
              <a:solidFill>
                <a:srgbClr val="C6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0" name="Oval 670">
                <a:extLst>
                  <a:ext uri="{FF2B5EF4-FFF2-40B4-BE49-F238E27FC236}">
                    <a16:creationId xmlns:a16="http://schemas.microsoft.com/office/drawing/2014/main" id="{E702E3DA-BD31-D616-72C6-B79173285FC0}"/>
                  </a:ext>
                </a:extLst>
              </p:cNvPr>
              <p:cNvSpPr>
                <a:spLocks noChangeArrowheads="1"/>
              </p:cNvSpPr>
              <p:nvPr/>
            </p:nvSpPr>
            <p:spPr bwMode="auto">
              <a:xfrm>
                <a:off x="6493" y="1631"/>
                <a:ext cx="60" cy="59"/>
              </a:xfrm>
              <a:prstGeom prst="ellipse">
                <a:avLst/>
              </a:prstGeom>
              <a:solidFill>
                <a:srgbClr val="C14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1" name="Oval 671">
                <a:extLst>
                  <a:ext uri="{FF2B5EF4-FFF2-40B4-BE49-F238E27FC236}">
                    <a16:creationId xmlns:a16="http://schemas.microsoft.com/office/drawing/2014/main" id="{2F55178A-CA44-4F1F-AFD6-322D5E96BF39}"/>
                  </a:ext>
                </a:extLst>
              </p:cNvPr>
              <p:cNvSpPr>
                <a:spLocks noChangeArrowheads="1"/>
              </p:cNvSpPr>
              <p:nvPr/>
            </p:nvSpPr>
            <p:spPr bwMode="auto">
              <a:xfrm>
                <a:off x="6495" y="1631"/>
                <a:ext cx="58" cy="57"/>
              </a:xfrm>
              <a:prstGeom prst="ellipse">
                <a:avLst/>
              </a:prstGeom>
              <a:solidFill>
                <a:srgbClr val="BD4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2" name="Oval 672">
                <a:extLst>
                  <a:ext uri="{FF2B5EF4-FFF2-40B4-BE49-F238E27FC236}">
                    <a16:creationId xmlns:a16="http://schemas.microsoft.com/office/drawing/2014/main" id="{F3618828-1730-ED56-4C45-CA3D01291378}"/>
                  </a:ext>
                </a:extLst>
              </p:cNvPr>
              <p:cNvSpPr>
                <a:spLocks noChangeArrowheads="1"/>
              </p:cNvSpPr>
              <p:nvPr/>
            </p:nvSpPr>
            <p:spPr bwMode="auto">
              <a:xfrm>
                <a:off x="6495" y="1632"/>
                <a:ext cx="56" cy="56"/>
              </a:xfrm>
              <a:prstGeom prst="ellipse">
                <a:avLst/>
              </a:prstGeom>
              <a:solidFill>
                <a:srgbClr val="B84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3" name="Oval 673">
                <a:extLst>
                  <a:ext uri="{FF2B5EF4-FFF2-40B4-BE49-F238E27FC236}">
                    <a16:creationId xmlns:a16="http://schemas.microsoft.com/office/drawing/2014/main" id="{E5A9FFBA-6C7D-A0F9-1934-5A5555F39477}"/>
                  </a:ext>
                </a:extLst>
              </p:cNvPr>
              <p:cNvSpPr>
                <a:spLocks noChangeArrowheads="1"/>
              </p:cNvSpPr>
              <p:nvPr/>
            </p:nvSpPr>
            <p:spPr bwMode="auto">
              <a:xfrm>
                <a:off x="6497" y="1634"/>
                <a:ext cx="52" cy="52"/>
              </a:xfrm>
              <a:prstGeom prst="ellipse">
                <a:avLst/>
              </a:prstGeom>
              <a:solidFill>
                <a:srgbClr val="B44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4" name="Oval 674">
                <a:extLst>
                  <a:ext uri="{FF2B5EF4-FFF2-40B4-BE49-F238E27FC236}">
                    <a16:creationId xmlns:a16="http://schemas.microsoft.com/office/drawing/2014/main" id="{07EA1A35-AD39-7712-D1C2-897E0D4DF5FC}"/>
                  </a:ext>
                </a:extLst>
              </p:cNvPr>
              <p:cNvSpPr>
                <a:spLocks noChangeArrowheads="1"/>
              </p:cNvSpPr>
              <p:nvPr/>
            </p:nvSpPr>
            <p:spPr bwMode="auto">
              <a:xfrm>
                <a:off x="6499" y="1634"/>
                <a:ext cx="48" cy="50"/>
              </a:xfrm>
              <a:prstGeom prst="ellipse">
                <a:avLst/>
              </a:prstGeom>
              <a:solidFill>
                <a:srgbClr val="AF4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5" name="Oval 675">
                <a:extLst>
                  <a:ext uri="{FF2B5EF4-FFF2-40B4-BE49-F238E27FC236}">
                    <a16:creationId xmlns:a16="http://schemas.microsoft.com/office/drawing/2014/main" id="{C10E7D40-D6D5-B5B2-B700-0D77D3FB1826}"/>
                  </a:ext>
                </a:extLst>
              </p:cNvPr>
              <p:cNvSpPr>
                <a:spLocks noChangeArrowheads="1"/>
              </p:cNvSpPr>
              <p:nvPr/>
            </p:nvSpPr>
            <p:spPr bwMode="auto">
              <a:xfrm>
                <a:off x="6499" y="1636"/>
                <a:ext cx="48" cy="48"/>
              </a:xfrm>
              <a:prstGeom prst="ellipse">
                <a:avLst/>
              </a:prstGeom>
              <a:solidFill>
                <a:srgbClr val="AA4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6" name="Oval 676">
                <a:extLst>
                  <a:ext uri="{FF2B5EF4-FFF2-40B4-BE49-F238E27FC236}">
                    <a16:creationId xmlns:a16="http://schemas.microsoft.com/office/drawing/2014/main" id="{5FE4EFE1-5071-91D5-F651-A22B4D07A525}"/>
                  </a:ext>
                </a:extLst>
              </p:cNvPr>
              <p:cNvSpPr>
                <a:spLocks noChangeArrowheads="1"/>
              </p:cNvSpPr>
              <p:nvPr/>
            </p:nvSpPr>
            <p:spPr bwMode="auto">
              <a:xfrm>
                <a:off x="6501" y="1638"/>
                <a:ext cx="44" cy="45"/>
              </a:xfrm>
              <a:prstGeom prst="ellipse">
                <a:avLst/>
              </a:prstGeom>
              <a:solidFill>
                <a:srgbClr val="A6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7" name="Oval 677">
                <a:extLst>
                  <a:ext uri="{FF2B5EF4-FFF2-40B4-BE49-F238E27FC236}">
                    <a16:creationId xmlns:a16="http://schemas.microsoft.com/office/drawing/2014/main" id="{095EBD83-2207-627D-884D-40B3C9B3D2AD}"/>
                  </a:ext>
                </a:extLst>
              </p:cNvPr>
              <p:cNvSpPr>
                <a:spLocks noChangeArrowheads="1"/>
              </p:cNvSpPr>
              <p:nvPr/>
            </p:nvSpPr>
            <p:spPr bwMode="auto">
              <a:xfrm>
                <a:off x="6501" y="1638"/>
                <a:ext cx="43" cy="45"/>
              </a:xfrm>
              <a:prstGeom prst="ellipse">
                <a:avLst/>
              </a:prstGeom>
              <a:solidFill>
                <a:srgbClr val="A1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8" name="Oval 678">
                <a:extLst>
                  <a:ext uri="{FF2B5EF4-FFF2-40B4-BE49-F238E27FC236}">
                    <a16:creationId xmlns:a16="http://schemas.microsoft.com/office/drawing/2014/main" id="{1C12130D-9CD1-D9F9-9B17-938590669A69}"/>
                  </a:ext>
                </a:extLst>
              </p:cNvPr>
              <p:cNvSpPr>
                <a:spLocks noChangeArrowheads="1"/>
              </p:cNvSpPr>
              <p:nvPr/>
            </p:nvSpPr>
            <p:spPr bwMode="auto">
              <a:xfrm>
                <a:off x="6503" y="1640"/>
                <a:ext cx="41" cy="41"/>
              </a:xfrm>
              <a:prstGeom prst="ellipse">
                <a:avLst/>
              </a:prstGeom>
              <a:solidFill>
                <a:srgbClr val="9D3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9" name="Oval 679">
                <a:extLst>
                  <a:ext uri="{FF2B5EF4-FFF2-40B4-BE49-F238E27FC236}">
                    <a16:creationId xmlns:a16="http://schemas.microsoft.com/office/drawing/2014/main" id="{C71B7E0D-FFBA-3BA5-FF7E-14DFED874C5C}"/>
                  </a:ext>
                </a:extLst>
              </p:cNvPr>
              <p:cNvSpPr>
                <a:spLocks noChangeArrowheads="1"/>
              </p:cNvSpPr>
              <p:nvPr/>
            </p:nvSpPr>
            <p:spPr bwMode="auto">
              <a:xfrm>
                <a:off x="6505" y="1640"/>
                <a:ext cx="39" cy="39"/>
              </a:xfrm>
              <a:prstGeom prst="ellipse">
                <a:avLst/>
              </a:prstGeom>
              <a:solidFill>
                <a:srgbClr val="99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0" name="Oval 680">
                <a:extLst>
                  <a:ext uri="{FF2B5EF4-FFF2-40B4-BE49-F238E27FC236}">
                    <a16:creationId xmlns:a16="http://schemas.microsoft.com/office/drawing/2014/main" id="{B5CB8EBA-2F14-25C4-308D-8D344FB5CB42}"/>
                  </a:ext>
                </a:extLst>
              </p:cNvPr>
              <p:cNvSpPr>
                <a:spLocks noChangeArrowheads="1"/>
              </p:cNvSpPr>
              <p:nvPr/>
            </p:nvSpPr>
            <p:spPr bwMode="auto">
              <a:xfrm>
                <a:off x="6505" y="1642"/>
                <a:ext cx="35" cy="37"/>
              </a:xfrm>
              <a:prstGeom prst="ellipse">
                <a:avLst/>
              </a:prstGeom>
              <a:solidFill>
                <a:srgbClr val="953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1" name="Oval 681">
                <a:extLst>
                  <a:ext uri="{FF2B5EF4-FFF2-40B4-BE49-F238E27FC236}">
                    <a16:creationId xmlns:a16="http://schemas.microsoft.com/office/drawing/2014/main" id="{C6997D39-009B-CE91-32AF-F81AA3E6E285}"/>
                  </a:ext>
                </a:extLst>
              </p:cNvPr>
              <p:cNvSpPr>
                <a:spLocks noChangeArrowheads="1"/>
              </p:cNvSpPr>
              <p:nvPr/>
            </p:nvSpPr>
            <p:spPr bwMode="auto">
              <a:xfrm>
                <a:off x="6506" y="1644"/>
                <a:ext cx="34" cy="33"/>
              </a:xfrm>
              <a:prstGeom prst="ellipse">
                <a:avLst/>
              </a:prstGeom>
              <a:solidFill>
                <a:srgbClr val="913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2" name="Oval 682">
                <a:extLst>
                  <a:ext uri="{FF2B5EF4-FFF2-40B4-BE49-F238E27FC236}">
                    <a16:creationId xmlns:a16="http://schemas.microsoft.com/office/drawing/2014/main" id="{8DD7172A-378E-FACA-A75C-230CBFEC4F48}"/>
                  </a:ext>
                </a:extLst>
              </p:cNvPr>
              <p:cNvSpPr>
                <a:spLocks noChangeArrowheads="1"/>
              </p:cNvSpPr>
              <p:nvPr/>
            </p:nvSpPr>
            <p:spPr bwMode="auto">
              <a:xfrm>
                <a:off x="6508" y="1644"/>
                <a:ext cx="30" cy="31"/>
              </a:xfrm>
              <a:prstGeom prst="ellipse">
                <a:avLst/>
              </a:prstGeom>
              <a:solidFill>
                <a:srgbClr val="8D3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3" name="Oval 683">
                <a:extLst>
                  <a:ext uri="{FF2B5EF4-FFF2-40B4-BE49-F238E27FC236}">
                    <a16:creationId xmlns:a16="http://schemas.microsoft.com/office/drawing/2014/main" id="{3AC85568-F49E-D2F5-14A1-3BDE6C14981E}"/>
                  </a:ext>
                </a:extLst>
              </p:cNvPr>
              <p:cNvSpPr>
                <a:spLocks noChangeArrowheads="1"/>
              </p:cNvSpPr>
              <p:nvPr/>
            </p:nvSpPr>
            <p:spPr bwMode="auto">
              <a:xfrm>
                <a:off x="6508" y="1645"/>
                <a:ext cx="30" cy="28"/>
              </a:xfrm>
              <a:prstGeom prst="ellipse">
                <a:avLst/>
              </a:prstGeom>
              <a:solidFill>
                <a:srgbClr val="8A3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4" name="Oval 684">
                <a:extLst>
                  <a:ext uri="{FF2B5EF4-FFF2-40B4-BE49-F238E27FC236}">
                    <a16:creationId xmlns:a16="http://schemas.microsoft.com/office/drawing/2014/main" id="{FEFC8A49-FD22-2073-EB08-9E2DE80BA115}"/>
                  </a:ext>
                </a:extLst>
              </p:cNvPr>
              <p:cNvSpPr>
                <a:spLocks noChangeArrowheads="1"/>
              </p:cNvSpPr>
              <p:nvPr/>
            </p:nvSpPr>
            <p:spPr bwMode="auto">
              <a:xfrm>
                <a:off x="6510" y="1647"/>
                <a:ext cx="26" cy="26"/>
              </a:xfrm>
              <a:prstGeom prst="ellipse">
                <a:avLst/>
              </a:prstGeom>
              <a:solidFill>
                <a:srgbClr val="873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5" name="Oval 685">
                <a:extLst>
                  <a:ext uri="{FF2B5EF4-FFF2-40B4-BE49-F238E27FC236}">
                    <a16:creationId xmlns:a16="http://schemas.microsoft.com/office/drawing/2014/main" id="{E3D23FBB-EE74-FBAE-A7DC-E4C2B00895BA}"/>
                  </a:ext>
                </a:extLst>
              </p:cNvPr>
              <p:cNvSpPr>
                <a:spLocks noChangeArrowheads="1"/>
              </p:cNvSpPr>
              <p:nvPr/>
            </p:nvSpPr>
            <p:spPr bwMode="auto">
              <a:xfrm>
                <a:off x="6510" y="1649"/>
                <a:ext cx="24" cy="22"/>
              </a:xfrm>
              <a:prstGeom prst="ellipse">
                <a:avLst/>
              </a:prstGeom>
              <a:solidFill>
                <a:srgbClr val="843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6" name="Oval 686">
                <a:extLst>
                  <a:ext uri="{FF2B5EF4-FFF2-40B4-BE49-F238E27FC236}">
                    <a16:creationId xmlns:a16="http://schemas.microsoft.com/office/drawing/2014/main" id="{C9FAC25F-68D6-AAC7-A216-6EDB348F9B59}"/>
                  </a:ext>
                </a:extLst>
              </p:cNvPr>
              <p:cNvSpPr>
                <a:spLocks noChangeArrowheads="1"/>
              </p:cNvSpPr>
              <p:nvPr/>
            </p:nvSpPr>
            <p:spPr bwMode="auto">
              <a:xfrm>
                <a:off x="6514" y="1649"/>
                <a:ext cx="20" cy="21"/>
              </a:xfrm>
              <a:prstGeom prst="ellipse">
                <a:avLst/>
              </a:prstGeom>
              <a:solidFill>
                <a:srgbClr val="81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7" name="Oval 687">
                <a:extLst>
                  <a:ext uri="{FF2B5EF4-FFF2-40B4-BE49-F238E27FC236}">
                    <a16:creationId xmlns:a16="http://schemas.microsoft.com/office/drawing/2014/main" id="{B8DDF954-4204-61C1-9DF6-E9F7E994B1A1}"/>
                  </a:ext>
                </a:extLst>
              </p:cNvPr>
              <p:cNvSpPr>
                <a:spLocks noChangeArrowheads="1"/>
              </p:cNvSpPr>
              <p:nvPr/>
            </p:nvSpPr>
            <p:spPr bwMode="auto">
              <a:xfrm>
                <a:off x="6514" y="1651"/>
                <a:ext cx="18" cy="19"/>
              </a:xfrm>
              <a:prstGeom prst="ellipse">
                <a:avLst/>
              </a:prstGeom>
              <a:solidFill>
                <a:srgbClr val="7F3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8" name="Oval 688">
                <a:extLst>
                  <a:ext uri="{FF2B5EF4-FFF2-40B4-BE49-F238E27FC236}">
                    <a16:creationId xmlns:a16="http://schemas.microsoft.com/office/drawing/2014/main" id="{F9B1A4C5-CFBB-843B-4C17-201BBE43BDB3}"/>
                  </a:ext>
                </a:extLst>
              </p:cNvPr>
              <p:cNvSpPr>
                <a:spLocks noChangeArrowheads="1"/>
              </p:cNvSpPr>
              <p:nvPr/>
            </p:nvSpPr>
            <p:spPr bwMode="auto">
              <a:xfrm>
                <a:off x="6514" y="1653"/>
                <a:ext cx="17" cy="15"/>
              </a:xfrm>
              <a:prstGeom prst="ellipse">
                <a:avLst/>
              </a:prstGeom>
              <a:solidFill>
                <a:srgbClr val="7D3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9" name="Oval 689">
                <a:extLst>
                  <a:ext uri="{FF2B5EF4-FFF2-40B4-BE49-F238E27FC236}">
                    <a16:creationId xmlns:a16="http://schemas.microsoft.com/office/drawing/2014/main" id="{0409A0D6-FE45-197A-2C5C-117CD18027BD}"/>
                  </a:ext>
                </a:extLst>
              </p:cNvPr>
              <p:cNvSpPr>
                <a:spLocks noChangeArrowheads="1"/>
              </p:cNvSpPr>
              <p:nvPr/>
            </p:nvSpPr>
            <p:spPr bwMode="auto">
              <a:xfrm>
                <a:off x="6516" y="1653"/>
                <a:ext cx="13" cy="15"/>
              </a:xfrm>
              <a:prstGeom prst="ellipse">
                <a:avLst/>
              </a:prstGeom>
              <a:solidFill>
                <a:srgbClr val="7B3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60" name="Oval 690">
                <a:extLst>
                  <a:ext uri="{FF2B5EF4-FFF2-40B4-BE49-F238E27FC236}">
                    <a16:creationId xmlns:a16="http://schemas.microsoft.com/office/drawing/2014/main" id="{0F5A96BE-5CEE-31DD-A553-40674EE86805}"/>
                  </a:ext>
                </a:extLst>
              </p:cNvPr>
              <p:cNvSpPr>
                <a:spLocks noChangeArrowheads="1"/>
              </p:cNvSpPr>
              <p:nvPr/>
            </p:nvSpPr>
            <p:spPr bwMode="auto">
              <a:xfrm>
                <a:off x="6518" y="1655"/>
                <a:ext cx="11" cy="11"/>
              </a:xfrm>
              <a:prstGeom prst="ellipse">
                <a:avLst/>
              </a:prstGeom>
              <a:solidFill>
                <a:srgbClr val="79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61" name="Oval 691">
                <a:extLst>
                  <a:ext uri="{FF2B5EF4-FFF2-40B4-BE49-F238E27FC236}">
                    <a16:creationId xmlns:a16="http://schemas.microsoft.com/office/drawing/2014/main" id="{7F06E7A3-22B1-68A7-DF8F-7D31652A26D6}"/>
                  </a:ext>
                </a:extLst>
              </p:cNvPr>
              <p:cNvSpPr>
                <a:spLocks noChangeArrowheads="1"/>
              </p:cNvSpPr>
              <p:nvPr/>
            </p:nvSpPr>
            <p:spPr bwMode="auto">
              <a:xfrm>
                <a:off x="6518" y="1655"/>
                <a:ext cx="11" cy="9"/>
              </a:xfrm>
              <a:prstGeom prst="ellipse">
                <a:avLst/>
              </a:prstGeom>
              <a:solidFill>
                <a:srgbClr val="782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62" name="Oval 692">
                <a:extLst>
                  <a:ext uri="{FF2B5EF4-FFF2-40B4-BE49-F238E27FC236}">
                    <a16:creationId xmlns:a16="http://schemas.microsoft.com/office/drawing/2014/main" id="{B6CC2C4D-04DF-5136-20C6-B50B7FFECA21}"/>
                  </a:ext>
                </a:extLst>
              </p:cNvPr>
              <p:cNvSpPr>
                <a:spLocks noChangeArrowheads="1"/>
              </p:cNvSpPr>
              <p:nvPr/>
            </p:nvSpPr>
            <p:spPr bwMode="auto">
              <a:xfrm>
                <a:off x="6519" y="1657"/>
                <a:ext cx="6" cy="7"/>
              </a:xfrm>
              <a:prstGeom prst="ellipse">
                <a:avLst/>
              </a:prstGeom>
              <a:solidFill>
                <a:srgbClr val="772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grpSp>
        <p:sp>
          <p:nvSpPr>
            <p:cNvPr id="14" name="Oval 693">
              <a:extLst>
                <a:ext uri="{FF2B5EF4-FFF2-40B4-BE49-F238E27FC236}">
                  <a16:creationId xmlns:a16="http://schemas.microsoft.com/office/drawing/2014/main" id="{DD00664C-94F3-1CFF-D8A2-A47DCBDCA110}"/>
                </a:ext>
              </a:extLst>
            </p:cNvPr>
            <p:cNvSpPr>
              <a:spLocks noChangeArrowheads="1"/>
            </p:cNvSpPr>
            <p:nvPr/>
          </p:nvSpPr>
          <p:spPr bwMode="auto">
            <a:xfrm>
              <a:off x="3865242" y="2216925"/>
              <a:ext cx="161925" cy="17145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sz="844"/>
            </a:p>
          </p:txBody>
        </p:sp>
      </p:grpSp>
      <p:sp>
        <p:nvSpPr>
          <p:cNvPr id="63" name="TextBox 1162">
            <a:extLst>
              <a:ext uri="{FF2B5EF4-FFF2-40B4-BE49-F238E27FC236}">
                <a16:creationId xmlns:a16="http://schemas.microsoft.com/office/drawing/2014/main" id="{7B108B84-5252-7312-CABB-B5E1762099F1}"/>
              </a:ext>
            </a:extLst>
          </p:cNvPr>
          <p:cNvSpPr txBox="1"/>
          <p:nvPr/>
        </p:nvSpPr>
        <p:spPr>
          <a:xfrm>
            <a:off x="7450146" y="3878423"/>
            <a:ext cx="807236" cy="1000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619125"/>
            <a:r>
              <a:rPr lang="nl-NL" sz="1200" dirty="0">
                <a:ea typeface="Arial"/>
                <a:cs typeface="Arial"/>
                <a:sym typeface="Arial"/>
              </a:rPr>
              <a:t>neutron</a:t>
            </a:r>
          </a:p>
          <a:p>
            <a:pPr defTabSz="619125"/>
            <a:endParaRPr lang="nl-NL" sz="1200" dirty="0">
              <a:latin typeface="+mn-lt"/>
              <a:ea typeface="Arial"/>
              <a:cs typeface="Arial"/>
              <a:sym typeface="Arial"/>
            </a:endParaRPr>
          </a:p>
          <a:p>
            <a:pPr defTabSz="619125"/>
            <a:r>
              <a:rPr lang="nl-NL" sz="1200" dirty="0">
                <a:ea typeface="Arial"/>
                <a:cs typeface="Arial"/>
                <a:sym typeface="Arial"/>
              </a:rPr>
              <a:t>proton</a:t>
            </a:r>
          </a:p>
          <a:p>
            <a:pPr defTabSz="619125"/>
            <a:endParaRPr lang="nl-NL" sz="1200" dirty="0">
              <a:latin typeface="+mn-lt"/>
              <a:ea typeface="Arial"/>
              <a:cs typeface="Arial"/>
              <a:sym typeface="Arial"/>
            </a:endParaRPr>
          </a:p>
          <a:p>
            <a:pPr defTabSz="619125"/>
            <a:r>
              <a:rPr lang="nl-NL" sz="1200" dirty="0">
                <a:ea typeface="Arial"/>
                <a:cs typeface="Arial"/>
                <a:sym typeface="Arial"/>
              </a:rPr>
              <a:t>elektron</a:t>
            </a:r>
            <a:endParaRPr lang="en-GB" sz="1200" dirty="0">
              <a:latin typeface="+mn-lt"/>
              <a:ea typeface="Arial"/>
              <a:cs typeface="Arial"/>
              <a:sym typeface="Arial"/>
            </a:endParaRPr>
          </a:p>
        </p:txBody>
      </p:sp>
      <p:sp>
        <p:nvSpPr>
          <p:cNvPr id="1088" name="Rechthoek 1087">
            <a:extLst>
              <a:ext uri="{FF2B5EF4-FFF2-40B4-BE49-F238E27FC236}">
                <a16:creationId xmlns:a16="http://schemas.microsoft.com/office/drawing/2014/main" id="{C0427F88-B737-EC70-30A6-FBEBB2337082}"/>
              </a:ext>
            </a:extLst>
          </p:cNvPr>
          <p:cNvSpPr/>
          <p:nvPr/>
        </p:nvSpPr>
        <p:spPr>
          <a:xfrm>
            <a:off x="6777141" y="3802763"/>
            <a:ext cx="1749972" cy="1096643"/>
          </a:xfrm>
          <a:prstGeom prst="rect">
            <a:avLst/>
          </a:prstGeom>
          <a:noFill/>
          <a:ln w="3175"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1008513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8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3" grpId="0"/>
      <p:bldP spid="108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C5B0595-6A71-4376-877F-42F4DA4CBFAE}"/>
              </a:ext>
            </a:extLst>
          </p:cNvPr>
          <p:cNvSpPr>
            <a:spLocks noGrp="1"/>
          </p:cNvSpPr>
          <p:nvPr>
            <p:ph type="body" sz="quarter" idx="21"/>
          </p:nvPr>
        </p:nvSpPr>
        <p:spPr/>
        <p:txBody>
          <a:bodyPr/>
          <a:lstStyle/>
          <a:p>
            <a:r>
              <a:rPr lang="nl-NL" dirty="0"/>
              <a:t>Schrijfwijze atomen</a:t>
            </a:r>
            <a:endParaRPr lang="en-NL" dirty="0"/>
          </a:p>
        </p:txBody>
      </p:sp>
      <p:sp>
        <p:nvSpPr>
          <p:cNvPr id="4" name="Tijdelijke aanduiding voor tekst 3">
            <a:extLst>
              <a:ext uri="{FF2B5EF4-FFF2-40B4-BE49-F238E27FC236}">
                <a16:creationId xmlns:a16="http://schemas.microsoft.com/office/drawing/2014/main" id="{5B88B6E1-400B-59B6-986E-F6DBC5B0A5C7}"/>
              </a:ext>
            </a:extLst>
          </p:cNvPr>
          <p:cNvSpPr>
            <a:spLocks noGrp="1"/>
          </p:cNvSpPr>
          <p:nvPr>
            <p:ph type="body" sz="quarter" idx="24"/>
          </p:nvPr>
        </p:nvSpPr>
        <p:spPr/>
        <p:txBody>
          <a:bodyPr/>
          <a:lstStyle/>
          <a:p>
            <a:endParaRPr lang="nl-NL"/>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23"/>
              </p:nvPr>
            </p:nvSpPr>
            <p:spPr>
              <a:xfrm>
                <a:off x="739727" y="1226823"/>
                <a:ext cx="5617912" cy="3124262"/>
              </a:xfrm>
            </p:spPr>
            <p:txBody>
              <a:bodyPr>
                <a:normAutofit lnSpcReduction="10000"/>
              </a:bodyPr>
              <a:lstStyle/>
              <a:p>
                <a:endParaRPr lang="nl-NL" sz="1200" dirty="0"/>
              </a:p>
              <a:p>
                <a:pPr lvl="0"/>
                <a:r>
                  <a:rPr lang="nl-NL" sz="1500" dirty="0"/>
                  <a:t>Elk atoom kan je in de volgende vorm beschrijven:</a:t>
                </a:r>
              </a:p>
              <a:p>
                <a:pPr lvl="0"/>
                <a:endParaRPr lang="nl-NL" sz="1400" dirty="0"/>
              </a:p>
              <a:p>
                <a:pPr lvl="0"/>
                <a:r>
                  <a:rPr lang="en-US" sz="1400" dirty="0"/>
                  <a:t>							</a:t>
                </a:r>
                <a14:m>
                  <m:oMath xmlns:m="http://schemas.openxmlformats.org/officeDocument/2006/math">
                    <m:sPre>
                      <m:sPrePr>
                        <m:ctrlPr>
                          <a:rPr lang="en-US" sz="2500" i="1">
                            <a:latin typeface="Cambria Math" panose="02040503050406030204" pitchFamily="18" charset="0"/>
                          </a:rPr>
                        </m:ctrlPr>
                      </m:sPrePr>
                      <m:sub>
                        <m:r>
                          <a:rPr lang="nl-NL" sz="2500" i="1">
                            <a:latin typeface="Cambria Math" panose="02040503050406030204" pitchFamily="18" charset="0"/>
                          </a:rPr>
                          <m:t>𝑍</m:t>
                        </m:r>
                      </m:sub>
                      <m:sup>
                        <m:r>
                          <a:rPr lang="nl-NL" sz="2500" i="1">
                            <a:latin typeface="Cambria Math" panose="02040503050406030204" pitchFamily="18" charset="0"/>
                          </a:rPr>
                          <m:t>𝐴</m:t>
                        </m:r>
                      </m:sup>
                      <m:e>
                        <m:r>
                          <a:rPr lang="nl-NL" sz="2500" i="1">
                            <a:latin typeface="Cambria Math" panose="02040503050406030204" pitchFamily="18" charset="0"/>
                          </a:rPr>
                          <m:t>𝑋</m:t>
                        </m:r>
                      </m:e>
                    </m:sPre>
                  </m:oMath>
                </a14:m>
                <a:endParaRPr lang="nl-NL" sz="2500" dirty="0"/>
              </a:p>
              <a:p>
                <a:pPr lvl="0"/>
                <a:endParaRPr lang="nl-NL" sz="1400" dirty="0"/>
              </a:p>
              <a:p>
                <a:pPr lvl="0"/>
                <a:r>
                  <a:rPr lang="nl-NL" sz="1500" dirty="0"/>
                  <a:t>Massagetal (A) = aantal protonen + neutronen in een kern</a:t>
                </a:r>
              </a:p>
              <a:p>
                <a:pPr lvl="0"/>
                <a:r>
                  <a:rPr lang="nl-NL" sz="1500" dirty="0"/>
                  <a:t>Atoomnummer (Z) = aantal protonen in een kern</a:t>
                </a:r>
              </a:p>
              <a:p>
                <a:pPr lvl="0"/>
                <a:endParaRPr lang="nl-NL" sz="1400" dirty="0"/>
              </a:p>
              <a:p>
                <a:pPr lvl="0"/>
                <a:r>
                  <a:rPr lang="nl-NL" sz="1500" dirty="0"/>
                  <a:t>Bijvoorbeeld Helium-4:</a:t>
                </a:r>
                <a:r>
                  <a:rPr lang="nl-NL" sz="1700" dirty="0"/>
                  <a:t>	</a:t>
                </a:r>
                <a14:m>
                  <m:oMath xmlns:m="http://schemas.openxmlformats.org/officeDocument/2006/math">
                    <m:sPre>
                      <m:sPrePr>
                        <m:ctrlPr>
                          <a:rPr lang="nl-NL" sz="2500" i="1">
                            <a:latin typeface="Cambria Math" panose="02040503050406030204" pitchFamily="18" charset="0"/>
                          </a:rPr>
                        </m:ctrlPr>
                      </m:sPrePr>
                      <m:sub>
                        <m:r>
                          <a:rPr lang="nl-NL" sz="2500" i="1">
                            <a:latin typeface="Cambria Math" panose="02040503050406030204" pitchFamily="18" charset="0"/>
                          </a:rPr>
                          <m:t>2</m:t>
                        </m:r>
                      </m:sub>
                      <m:sup>
                        <m:r>
                          <a:rPr lang="nl-NL" sz="2500" i="1">
                            <a:latin typeface="Cambria Math" panose="02040503050406030204" pitchFamily="18" charset="0"/>
                          </a:rPr>
                          <m:t>4</m:t>
                        </m:r>
                      </m:sup>
                      <m:e>
                        <m:r>
                          <a:rPr lang="nl-NL" sz="2500" i="1">
                            <a:latin typeface="Cambria Math" panose="02040503050406030204" pitchFamily="18" charset="0"/>
                          </a:rPr>
                          <m:t>𝐻𝑒</m:t>
                        </m:r>
                      </m:e>
                    </m:sPre>
                  </m:oMath>
                </a14:m>
                <a:endParaRPr lang="nl-NL" sz="2500" dirty="0"/>
              </a:p>
              <a:p>
                <a:pPr lvl="0"/>
                <a:endParaRPr lang="nl-NL" sz="1700" dirty="0"/>
              </a:p>
              <a:p>
                <a:pPr lvl="0"/>
                <a:r>
                  <a:rPr lang="nl-NL" sz="1500" dirty="0">
                    <a:solidFill>
                      <a:srgbClr val="1AAACC"/>
                    </a:solidFill>
                  </a:rPr>
                  <a:t>Hoeveel protonen en neutronen heeft He-4 in de kern?</a:t>
                </a:r>
              </a:p>
              <a:p>
                <a:endParaRPr lang="nl-NL" sz="1200" dirty="0"/>
              </a:p>
              <a:p>
                <a:endParaRPr lang="nl-NL" sz="1400" dirty="0"/>
              </a:p>
              <a:p>
                <a:endParaRPr lang="nl-NL" sz="1400" dirty="0"/>
              </a:p>
              <a:p>
                <a:endParaRPr lang="nl-NL" sz="1400" dirty="0">
                  <a:solidFill>
                    <a:srgbClr val="0C419A"/>
                  </a:solidFill>
                </a:endParaRPr>
              </a:p>
            </p:txBody>
          </p:sp>
        </mc:Choice>
        <mc:Fallback xmlns="">
          <p:sp>
            <p:nvSpPr>
              <p:cNvPr id="5" name="Text Placeholder 4"/>
              <p:cNvSpPr>
                <a:spLocks noGrp="1" noRot="1" noChangeAspect="1" noMove="1" noResize="1" noEditPoints="1" noAdjustHandles="1" noChangeArrowheads="1" noChangeShapeType="1" noTextEdit="1"/>
              </p:cNvSpPr>
              <p:nvPr>
                <p:ph type="body" sz="quarter" idx="23"/>
              </p:nvPr>
            </p:nvSpPr>
            <p:spPr>
              <a:xfrm>
                <a:off x="739727" y="1226823"/>
                <a:ext cx="5617912" cy="3124262"/>
              </a:xfrm>
              <a:blipFill>
                <a:blip r:embed="rId3"/>
                <a:stretch>
                  <a:fillRect l="-2061" b="-390"/>
                </a:stretch>
              </a:blipFill>
            </p:spPr>
            <p:txBody>
              <a:bodyPr/>
              <a:lstStyle/>
              <a:p>
                <a:r>
                  <a:rPr lang="nl-NL">
                    <a:noFill/>
                  </a:rPr>
                  <a:t> </a:t>
                </a:r>
              </a:p>
            </p:txBody>
          </p:sp>
        </mc:Fallback>
      </mc:AlternateContent>
      <p:sp>
        <p:nvSpPr>
          <p:cNvPr id="6" name="Tijdelijke aanduiding voor tekst 5">
            <a:extLst>
              <a:ext uri="{FF2B5EF4-FFF2-40B4-BE49-F238E27FC236}">
                <a16:creationId xmlns:a16="http://schemas.microsoft.com/office/drawing/2014/main" id="{1D74898D-FB53-7FC3-105D-4391A84020BB}"/>
              </a:ext>
            </a:extLst>
          </p:cNvPr>
          <p:cNvSpPr>
            <a:spLocks noGrp="1"/>
          </p:cNvSpPr>
          <p:nvPr>
            <p:ph type="body" sz="quarter" idx="26"/>
          </p:nvPr>
        </p:nvSpPr>
        <p:spPr/>
        <p:txBody>
          <a:bodyPr/>
          <a:lstStyle/>
          <a:p>
            <a:endParaRPr lang="nl-NL"/>
          </a:p>
        </p:txBody>
      </p:sp>
      <p:sp>
        <p:nvSpPr>
          <p:cNvPr id="8" name="Oval 7"/>
          <p:cNvSpPr/>
          <p:nvPr/>
        </p:nvSpPr>
        <p:spPr>
          <a:xfrm>
            <a:off x="133643" y="4647799"/>
            <a:ext cx="274320" cy="692468"/>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5479"/>
            <a:endParaRPr lang="en-GB" sz="3200">
              <a:solidFill>
                <a:srgbClr val="FFFFFF"/>
              </a:solidFill>
              <a:sym typeface="Arial Medium"/>
            </a:endParaRPr>
          </a:p>
        </p:txBody>
      </p:sp>
      <p:sp>
        <p:nvSpPr>
          <p:cNvPr id="10" name="Oval 213">
            <a:extLst>
              <a:ext uri="{FF2B5EF4-FFF2-40B4-BE49-F238E27FC236}">
                <a16:creationId xmlns:a16="http://schemas.microsoft.com/office/drawing/2014/main" id="{903AA0BD-2EDA-F796-AE1C-D7D5A7FDDA65}"/>
              </a:ext>
            </a:extLst>
          </p:cNvPr>
          <p:cNvSpPr>
            <a:spLocks noChangeArrowheads="1"/>
          </p:cNvSpPr>
          <p:nvPr/>
        </p:nvSpPr>
        <p:spPr bwMode="auto">
          <a:xfrm>
            <a:off x="7040842" y="4264973"/>
            <a:ext cx="227174" cy="227174"/>
          </a:xfrm>
          <a:prstGeom prst="ellipse">
            <a:avLst/>
          </a:prstGeom>
          <a:solidFill>
            <a:schemeClr val="accent5"/>
          </a:solidFill>
          <a:ln w="9525">
            <a:solidFill>
              <a:schemeClr val="tx2"/>
            </a:solidFill>
            <a:round/>
            <a:headEnd/>
            <a:tailEnd/>
          </a:ln>
        </p:spPr>
        <p:txBody>
          <a:bodyPr/>
          <a:lstStyle/>
          <a:p>
            <a:endParaRPr lang="nl-NL" sz="844"/>
          </a:p>
        </p:txBody>
      </p:sp>
      <p:sp>
        <p:nvSpPr>
          <p:cNvPr id="11" name="Oval 214">
            <a:extLst>
              <a:ext uri="{FF2B5EF4-FFF2-40B4-BE49-F238E27FC236}">
                <a16:creationId xmlns:a16="http://schemas.microsoft.com/office/drawing/2014/main" id="{81BB5FE1-DF48-A297-A5C4-2E1A23092F97}"/>
              </a:ext>
            </a:extLst>
          </p:cNvPr>
          <p:cNvSpPr>
            <a:spLocks noChangeArrowheads="1"/>
          </p:cNvSpPr>
          <p:nvPr/>
        </p:nvSpPr>
        <p:spPr bwMode="auto">
          <a:xfrm>
            <a:off x="7040549" y="3906191"/>
            <a:ext cx="227174" cy="227174"/>
          </a:xfrm>
          <a:prstGeom prst="ellipse">
            <a:avLst/>
          </a:prstGeom>
          <a:solidFill>
            <a:schemeClr val="accent1"/>
          </a:solidFill>
          <a:ln w="9525">
            <a:solidFill>
              <a:schemeClr val="tx2"/>
            </a:solidFill>
            <a:round/>
            <a:headEnd/>
            <a:tailEnd/>
          </a:ln>
        </p:spPr>
        <p:txBody>
          <a:bodyPr/>
          <a:lstStyle/>
          <a:p>
            <a:endParaRPr lang="nl-NL" sz="844"/>
          </a:p>
        </p:txBody>
      </p:sp>
      <p:grpSp>
        <p:nvGrpSpPr>
          <p:cNvPr id="12" name="Groep 26">
            <a:extLst>
              <a:ext uri="{FF2B5EF4-FFF2-40B4-BE49-F238E27FC236}">
                <a16:creationId xmlns:a16="http://schemas.microsoft.com/office/drawing/2014/main" id="{B48DAE3E-F83F-2D1F-7274-8332976E3F51}"/>
              </a:ext>
            </a:extLst>
          </p:cNvPr>
          <p:cNvGrpSpPr/>
          <p:nvPr/>
        </p:nvGrpSpPr>
        <p:grpSpPr>
          <a:xfrm>
            <a:off x="7098226" y="4696201"/>
            <a:ext cx="111819" cy="113588"/>
            <a:chOff x="3865242" y="2216925"/>
            <a:chExt cx="170660" cy="177025"/>
          </a:xfrm>
        </p:grpSpPr>
        <p:grpSp>
          <p:nvGrpSpPr>
            <p:cNvPr id="13" name="Group 644">
              <a:extLst>
                <a:ext uri="{FF2B5EF4-FFF2-40B4-BE49-F238E27FC236}">
                  <a16:creationId xmlns:a16="http://schemas.microsoft.com/office/drawing/2014/main" id="{03CA2AB5-8F9A-3B7B-DC69-D6013A8BEDBF}"/>
                </a:ext>
              </a:extLst>
            </p:cNvPr>
            <p:cNvGrpSpPr>
              <a:grpSpLocks/>
            </p:cNvGrpSpPr>
            <p:nvPr/>
          </p:nvGrpSpPr>
          <p:grpSpPr bwMode="auto">
            <a:xfrm>
              <a:off x="3867173" y="2222500"/>
              <a:ext cx="168729" cy="171450"/>
              <a:chOff x="6457" y="1601"/>
              <a:chExt cx="124" cy="119"/>
            </a:xfrm>
          </p:grpSpPr>
          <p:sp>
            <p:nvSpPr>
              <p:cNvPr id="15" name="Oval 645">
                <a:extLst>
                  <a:ext uri="{FF2B5EF4-FFF2-40B4-BE49-F238E27FC236}">
                    <a16:creationId xmlns:a16="http://schemas.microsoft.com/office/drawing/2014/main" id="{385956A9-837F-0934-BAF0-DE00E4B9FF66}"/>
                  </a:ext>
                </a:extLst>
              </p:cNvPr>
              <p:cNvSpPr>
                <a:spLocks noChangeArrowheads="1"/>
              </p:cNvSpPr>
              <p:nvPr/>
            </p:nvSpPr>
            <p:spPr bwMode="auto">
              <a:xfrm>
                <a:off x="6457" y="1601"/>
                <a:ext cx="119" cy="119"/>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16" name="Oval 646">
                <a:extLst>
                  <a:ext uri="{FF2B5EF4-FFF2-40B4-BE49-F238E27FC236}">
                    <a16:creationId xmlns:a16="http://schemas.microsoft.com/office/drawing/2014/main" id="{C21A862C-F3FD-9037-3B90-F4C2A7BAA153}"/>
                  </a:ext>
                </a:extLst>
              </p:cNvPr>
              <p:cNvSpPr>
                <a:spLocks noChangeArrowheads="1"/>
              </p:cNvSpPr>
              <p:nvPr/>
            </p:nvSpPr>
            <p:spPr bwMode="auto">
              <a:xfrm>
                <a:off x="6464" y="1601"/>
                <a:ext cx="117" cy="119"/>
              </a:xfrm>
              <a:prstGeom prst="ellipse">
                <a:avLst/>
              </a:prstGeom>
              <a:solidFill>
                <a:srgbClr val="FE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17" name="Oval 647">
                <a:extLst>
                  <a:ext uri="{FF2B5EF4-FFF2-40B4-BE49-F238E27FC236}">
                    <a16:creationId xmlns:a16="http://schemas.microsoft.com/office/drawing/2014/main" id="{60E58E50-B13A-3D74-7C13-EC00F0B01FF5}"/>
                  </a:ext>
                </a:extLst>
              </p:cNvPr>
              <p:cNvSpPr>
                <a:spLocks noChangeArrowheads="1"/>
              </p:cNvSpPr>
              <p:nvPr/>
            </p:nvSpPr>
            <p:spPr bwMode="auto">
              <a:xfrm>
                <a:off x="6466" y="1603"/>
                <a:ext cx="115" cy="113"/>
              </a:xfrm>
              <a:prstGeom prst="ellipse">
                <a:avLst/>
              </a:prstGeom>
              <a:solidFill>
                <a:srgbClr val="FD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18" name="Oval 648">
                <a:extLst>
                  <a:ext uri="{FF2B5EF4-FFF2-40B4-BE49-F238E27FC236}">
                    <a16:creationId xmlns:a16="http://schemas.microsoft.com/office/drawing/2014/main" id="{5F319963-1191-9598-EE19-F0764400EEA0}"/>
                  </a:ext>
                </a:extLst>
              </p:cNvPr>
              <p:cNvSpPr>
                <a:spLocks noChangeArrowheads="1"/>
              </p:cNvSpPr>
              <p:nvPr/>
            </p:nvSpPr>
            <p:spPr bwMode="auto">
              <a:xfrm>
                <a:off x="6467" y="1603"/>
                <a:ext cx="112" cy="113"/>
              </a:xfrm>
              <a:prstGeom prst="ellipse">
                <a:avLst/>
              </a:prstGeom>
              <a:solidFill>
                <a:srgbClr val="FD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19" name="Oval 649">
                <a:extLst>
                  <a:ext uri="{FF2B5EF4-FFF2-40B4-BE49-F238E27FC236}">
                    <a16:creationId xmlns:a16="http://schemas.microsoft.com/office/drawing/2014/main" id="{503CC448-24BC-2C85-4737-431C754CDF84}"/>
                  </a:ext>
                </a:extLst>
              </p:cNvPr>
              <p:cNvSpPr>
                <a:spLocks noChangeArrowheads="1"/>
              </p:cNvSpPr>
              <p:nvPr/>
            </p:nvSpPr>
            <p:spPr bwMode="auto">
              <a:xfrm>
                <a:off x="6467" y="1605"/>
                <a:ext cx="110" cy="111"/>
              </a:xfrm>
              <a:prstGeom prst="ellipse">
                <a:avLst/>
              </a:prstGeom>
              <a:solidFill>
                <a:srgbClr val="FC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0" name="Oval 650">
                <a:extLst>
                  <a:ext uri="{FF2B5EF4-FFF2-40B4-BE49-F238E27FC236}">
                    <a16:creationId xmlns:a16="http://schemas.microsoft.com/office/drawing/2014/main" id="{C06C6286-2B03-584F-BDBB-05718F758F31}"/>
                  </a:ext>
                </a:extLst>
              </p:cNvPr>
              <p:cNvSpPr>
                <a:spLocks noChangeArrowheads="1"/>
              </p:cNvSpPr>
              <p:nvPr/>
            </p:nvSpPr>
            <p:spPr bwMode="auto">
              <a:xfrm>
                <a:off x="6467" y="1606"/>
                <a:ext cx="110" cy="108"/>
              </a:xfrm>
              <a:prstGeom prst="ellipse">
                <a:avLst/>
              </a:prstGeom>
              <a:solidFill>
                <a:srgbClr val="FB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1" name="Oval 651">
                <a:extLst>
                  <a:ext uri="{FF2B5EF4-FFF2-40B4-BE49-F238E27FC236}">
                    <a16:creationId xmlns:a16="http://schemas.microsoft.com/office/drawing/2014/main" id="{0C80F950-BF46-767D-C973-56FEB560AA4D}"/>
                  </a:ext>
                </a:extLst>
              </p:cNvPr>
              <p:cNvSpPr>
                <a:spLocks noChangeArrowheads="1"/>
              </p:cNvSpPr>
              <p:nvPr/>
            </p:nvSpPr>
            <p:spPr bwMode="auto">
              <a:xfrm>
                <a:off x="6471" y="1606"/>
                <a:ext cx="104" cy="106"/>
              </a:xfrm>
              <a:prstGeom prst="ellipse">
                <a:avLst/>
              </a:prstGeom>
              <a:solidFill>
                <a:srgbClr val="FA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2" name="Oval 652">
                <a:extLst>
                  <a:ext uri="{FF2B5EF4-FFF2-40B4-BE49-F238E27FC236}">
                    <a16:creationId xmlns:a16="http://schemas.microsoft.com/office/drawing/2014/main" id="{F83058CE-3E7D-87BD-1A27-10908F25B8F9}"/>
                  </a:ext>
                </a:extLst>
              </p:cNvPr>
              <p:cNvSpPr>
                <a:spLocks noChangeArrowheads="1"/>
              </p:cNvSpPr>
              <p:nvPr/>
            </p:nvSpPr>
            <p:spPr bwMode="auto">
              <a:xfrm>
                <a:off x="6471" y="1606"/>
                <a:ext cx="104" cy="104"/>
              </a:xfrm>
              <a:prstGeom prst="ellipse">
                <a:avLst/>
              </a:prstGeom>
              <a:solidFill>
                <a:srgbClr val="F96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3" name="Oval 653">
                <a:extLst>
                  <a:ext uri="{FF2B5EF4-FFF2-40B4-BE49-F238E27FC236}">
                    <a16:creationId xmlns:a16="http://schemas.microsoft.com/office/drawing/2014/main" id="{B18A7935-BCA5-EA98-3093-E9CB1323C05F}"/>
                  </a:ext>
                </a:extLst>
              </p:cNvPr>
              <p:cNvSpPr>
                <a:spLocks noChangeArrowheads="1"/>
              </p:cNvSpPr>
              <p:nvPr/>
            </p:nvSpPr>
            <p:spPr bwMode="auto">
              <a:xfrm>
                <a:off x="6471" y="1610"/>
                <a:ext cx="102" cy="100"/>
              </a:xfrm>
              <a:prstGeom prst="ellipse">
                <a:avLst/>
              </a:prstGeom>
              <a:solidFill>
                <a:srgbClr val="F76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4" name="Oval 654">
                <a:extLst>
                  <a:ext uri="{FF2B5EF4-FFF2-40B4-BE49-F238E27FC236}">
                    <a16:creationId xmlns:a16="http://schemas.microsoft.com/office/drawing/2014/main" id="{F8597743-0DD7-C80C-66D7-321475AB87AD}"/>
                  </a:ext>
                </a:extLst>
              </p:cNvPr>
              <p:cNvSpPr>
                <a:spLocks noChangeArrowheads="1"/>
              </p:cNvSpPr>
              <p:nvPr/>
            </p:nvSpPr>
            <p:spPr bwMode="auto">
              <a:xfrm>
                <a:off x="6473" y="1610"/>
                <a:ext cx="98" cy="99"/>
              </a:xfrm>
              <a:prstGeom prst="ellipse">
                <a:avLst/>
              </a:prstGeom>
              <a:solidFill>
                <a:srgbClr val="F66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5" name="Oval 655">
                <a:extLst>
                  <a:ext uri="{FF2B5EF4-FFF2-40B4-BE49-F238E27FC236}">
                    <a16:creationId xmlns:a16="http://schemas.microsoft.com/office/drawing/2014/main" id="{EE168A9C-7A23-8F14-A28B-1F76ECF91230}"/>
                  </a:ext>
                </a:extLst>
              </p:cNvPr>
              <p:cNvSpPr>
                <a:spLocks noChangeArrowheads="1"/>
              </p:cNvSpPr>
              <p:nvPr/>
            </p:nvSpPr>
            <p:spPr bwMode="auto">
              <a:xfrm>
                <a:off x="6475" y="1612"/>
                <a:ext cx="96" cy="95"/>
              </a:xfrm>
              <a:prstGeom prst="ellipse">
                <a:avLst/>
              </a:prstGeom>
              <a:solidFill>
                <a:srgbClr val="F46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6" name="Oval 656">
                <a:extLst>
                  <a:ext uri="{FF2B5EF4-FFF2-40B4-BE49-F238E27FC236}">
                    <a16:creationId xmlns:a16="http://schemas.microsoft.com/office/drawing/2014/main" id="{39E4A791-3238-0441-1BB9-9318F254C6F6}"/>
                  </a:ext>
                </a:extLst>
              </p:cNvPr>
              <p:cNvSpPr>
                <a:spLocks noChangeArrowheads="1"/>
              </p:cNvSpPr>
              <p:nvPr/>
            </p:nvSpPr>
            <p:spPr bwMode="auto">
              <a:xfrm>
                <a:off x="6477" y="1612"/>
                <a:ext cx="93" cy="95"/>
              </a:xfrm>
              <a:prstGeom prst="ellipse">
                <a:avLst/>
              </a:prstGeom>
              <a:solidFill>
                <a:srgbClr val="F26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7" name="Oval 657">
                <a:extLst>
                  <a:ext uri="{FF2B5EF4-FFF2-40B4-BE49-F238E27FC236}">
                    <a16:creationId xmlns:a16="http://schemas.microsoft.com/office/drawing/2014/main" id="{0FA2844A-F926-7235-4BB0-1368C30587E3}"/>
                  </a:ext>
                </a:extLst>
              </p:cNvPr>
              <p:cNvSpPr>
                <a:spLocks noChangeArrowheads="1"/>
              </p:cNvSpPr>
              <p:nvPr/>
            </p:nvSpPr>
            <p:spPr bwMode="auto">
              <a:xfrm>
                <a:off x="6477" y="1614"/>
                <a:ext cx="91" cy="91"/>
              </a:xfrm>
              <a:prstGeom prst="ellipse">
                <a:avLst/>
              </a:prstGeom>
              <a:solidFill>
                <a:srgbClr val="F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8" name="Oval 658">
                <a:extLst>
                  <a:ext uri="{FF2B5EF4-FFF2-40B4-BE49-F238E27FC236}">
                    <a16:creationId xmlns:a16="http://schemas.microsoft.com/office/drawing/2014/main" id="{FD537319-D5A1-A5F7-80FC-25E687764912}"/>
                  </a:ext>
                </a:extLst>
              </p:cNvPr>
              <p:cNvSpPr>
                <a:spLocks noChangeArrowheads="1"/>
              </p:cNvSpPr>
              <p:nvPr/>
            </p:nvSpPr>
            <p:spPr bwMode="auto">
              <a:xfrm>
                <a:off x="6479" y="1616"/>
                <a:ext cx="87" cy="89"/>
              </a:xfrm>
              <a:prstGeom prst="ellipse">
                <a:avLst/>
              </a:prstGeom>
              <a:solidFill>
                <a:srgbClr val="ED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9" name="Oval 659">
                <a:extLst>
                  <a:ext uri="{FF2B5EF4-FFF2-40B4-BE49-F238E27FC236}">
                    <a16:creationId xmlns:a16="http://schemas.microsoft.com/office/drawing/2014/main" id="{5EB2DB9D-4527-27F8-17EE-70857B5A3E03}"/>
                  </a:ext>
                </a:extLst>
              </p:cNvPr>
              <p:cNvSpPr>
                <a:spLocks noChangeArrowheads="1"/>
              </p:cNvSpPr>
              <p:nvPr/>
            </p:nvSpPr>
            <p:spPr bwMode="auto">
              <a:xfrm>
                <a:off x="6480" y="1616"/>
                <a:ext cx="86" cy="85"/>
              </a:xfrm>
              <a:prstGeom prst="ellipse">
                <a:avLst/>
              </a:prstGeom>
              <a:solidFill>
                <a:srgbClr val="EB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0" name="Oval 660">
                <a:extLst>
                  <a:ext uri="{FF2B5EF4-FFF2-40B4-BE49-F238E27FC236}">
                    <a16:creationId xmlns:a16="http://schemas.microsoft.com/office/drawing/2014/main" id="{DA87E783-296F-73EC-AF32-85B83C275077}"/>
                  </a:ext>
                </a:extLst>
              </p:cNvPr>
              <p:cNvSpPr>
                <a:spLocks noChangeArrowheads="1"/>
              </p:cNvSpPr>
              <p:nvPr/>
            </p:nvSpPr>
            <p:spPr bwMode="auto">
              <a:xfrm>
                <a:off x="6480" y="1618"/>
                <a:ext cx="84" cy="83"/>
              </a:xfrm>
              <a:prstGeom prst="ellipse">
                <a:avLst/>
              </a:prstGeom>
              <a:solidFill>
                <a:srgbClr val="E8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1" name="Oval 661">
                <a:extLst>
                  <a:ext uri="{FF2B5EF4-FFF2-40B4-BE49-F238E27FC236}">
                    <a16:creationId xmlns:a16="http://schemas.microsoft.com/office/drawing/2014/main" id="{64634830-D196-A020-55D1-C339FD758B54}"/>
                  </a:ext>
                </a:extLst>
              </p:cNvPr>
              <p:cNvSpPr>
                <a:spLocks noChangeArrowheads="1"/>
              </p:cNvSpPr>
              <p:nvPr/>
            </p:nvSpPr>
            <p:spPr bwMode="auto">
              <a:xfrm>
                <a:off x="6482" y="1619"/>
                <a:ext cx="80" cy="82"/>
              </a:xfrm>
              <a:prstGeom prst="ellipse">
                <a:avLst/>
              </a:prstGeom>
              <a:solidFill>
                <a:srgbClr val="E55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2" name="Oval 662">
                <a:extLst>
                  <a:ext uri="{FF2B5EF4-FFF2-40B4-BE49-F238E27FC236}">
                    <a16:creationId xmlns:a16="http://schemas.microsoft.com/office/drawing/2014/main" id="{1B0D933C-4EA1-FCCC-1543-D2EDD679A252}"/>
                  </a:ext>
                </a:extLst>
              </p:cNvPr>
              <p:cNvSpPr>
                <a:spLocks noChangeArrowheads="1"/>
              </p:cNvSpPr>
              <p:nvPr/>
            </p:nvSpPr>
            <p:spPr bwMode="auto">
              <a:xfrm>
                <a:off x="6482" y="1619"/>
                <a:ext cx="80" cy="80"/>
              </a:xfrm>
              <a:prstGeom prst="ellipse">
                <a:avLst/>
              </a:prstGeom>
              <a:solidFill>
                <a:srgbClr val="E25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3" name="Oval 663">
                <a:extLst>
                  <a:ext uri="{FF2B5EF4-FFF2-40B4-BE49-F238E27FC236}">
                    <a16:creationId xmlns:a16="http://schemas.microsoft.com/office/drawing/2014/main" id="{AFB6F21D-6DF6-C26A-0AF6-BB4F2F1AEC0B}"/>
                  </a:ext>
                </a:extLst>
              </p:cNvPr>
              <p:cNvSpPr>
                <a:spLocks noChangeArrowheads="1"/>
              </p:cNvSpPr>
              <p:nvPr/>
            </p:nvSpPr>
            <p:spPr bwMode="auto">
              <a:xfrm>
                <a:off x="6484" y="1621"/>
                <a:ext cx="76" cy="76"/>
              </a:xfrm>
              <a:prstGeom prst="ellipse">
                <a:avLst/>
              </a:prstGeom>
              <a:solidFill>
                <a:srgbClr val="DE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4" name="Oval 664">
                <a:extLst>
                  <a:ext uri="{FF2B5EF4-FFF2-40B4-BE49-F238E27FC236}">
                    <a16:creationId xmlns:a16="http://schemas.microsoft.com/office/drawing/2014/main" id="{54D67408-2ED3-6790-2879-D2BB2587767A}"/>
                  </a:ext>
                </a:extLst>
              </p:cNvPr>
              <p:cNvSpPr>
                <a:spLocks noChangeArrowheads="1"/>
              </p:cNvSpPr>
              <p:nvPr/>
            </p:nvSpPr>
            <p:spPr bwMode="auto">
              <a:xfrm>
                <a:off x="6486" y="1621"/>
                <a:ext cx="74" cy="76"/>
              </a:xfrm>
              <a:prstGeom prst="ellipse">
                <a:avLst/>
              </a:prstGeom>
              <a:solidFill>
                <a:srgbClr val="DB5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5" name="Oval 665">
                <a:extLst>
                  <a:ext uri="{FF2B5EF4-FFF2-40B4-BE49-F238E27FC236}">
                    <a16:creationId xmlns:a16="http://schemas.microsoft.com/office/drawing/2014/main" id="{47537C15-D12F-B2B1-F23B-63CD3DF8A229}"/>
                  </a:ext>
                </a:extLst>
              </p:cNvPr>
              <p:cNvSpPr>
                <a:spLocks noChangeArrowheads="1"/>
              </p:cNvSpPr>
              <p:nvPr/>
            </p:nvSpPr>
            <p:spPr bwMode="auto">
              <a:xfrm>
                <a:off x="6486" y="1625"/>
                <a:ext cx="72" cy="71"/>
              </a:xfrm>
              <a:prstGeom prst="ellipse">
                <a:avLst/>
              </a:prstGeom>
              <a:solidFill>
                <a:srgbClr val="D75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6" name="Oval 666">
                <a:extLst>
                  <a:ext uri="{FF2B5EF4-FFF2-40B4-BE49-F238E27FC236}">
                    <a16:creationId xmlns:a16="http://schemas.microsoft.com/office/drawing/2014/main" id="{D48137EF-060B-59C5-DF60-7AE0BA7D4120}"/>
                  </a:ext>
                </a:extLst>
              </p:cNvPr>
              <p:cNvSpPr>
                <a:spLocks noChangeArrowheads="1"/>
              </p:cNvSpPr>
              <p:nvPr/>
            </p:nvSpPr>
            <p:spPr bwMode="auto">
              <a:xfrm>
                <a:off x="6488" y="1625"/>
                <a:ext cx="69" cy="69"/>
              </a:xfrm>
              <a:prstGeom prst="ellipse">
                <a:avLst/>
              </a:prstGeom>
              <a:solidFill>
                <a:srgbClr val="D35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7" name="Oval 667">
                <a:extLst>
                  <a:ext uri="{FF2B5EF4-FFF2-40B4-BE49-F238E27FC236}">
                    <a16:creationId xmlns:a16="http://schemas.microsoft.com/office/drawing/2014/main" id="{4D16C706-6D32-CE26-8382-BC84C90B9B71}"/>
                  </a:ext>
                </a:extLst>
              </p:cNvPr>
              <p:cNvSpPr>
                <a:spLocks noChangeArrowheads="1"/>
              </p:cNvSpPr>
              <p:nvPr/>
            </p:nvSpPr>
            <p:spPr bwMode="auto">
              <a:xfrm>
                <a:off x="6490" y="1625"/>
                <a:ext cx="67" cy="67"/>
              </a:xfrm>
              <a:prstGeom prst="ellipse">
                <a:avLst/>
              </a:prstGeom>
              <a:solidFill>
                <a:srgbClr val="CF5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8" name="Oval 668">
                <a:extLst>
                  <a:ext uri="{FF2B5EF4-FFF2-40B4-BE49-F238E27FC236}">
                    <a16:creationId xmlns:a16="http://schemas.microsoft.com/office/drawing/2014/main" id="{0954CA01-80D5-E9AA-C3F1-E1C50469811D}"/>
                  </a:ext>
                </a:extLst>
              </p:cNvPr>
              <p:cNvSpPr>
                <a:spLocks noChangeArrowheads="1"/>
              </p:cNvSpPr>
              <p:nvPr/>
            </p:nvSpPr>
            <p:spPr bwMode="auto">
              <a:xfrm>
                <a:off x="6490" y="1627"/>
                <a:ext cx="65" cy="65"/>
              </a:xfrm>
              <a:prstGeom prst="ellipse">
                <a:avLst/>
              </a:prstGeom>
              <a:solidFill>
                <a:srgbClr val="CB5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9" name="Oval 669">
                <a:extLst>
                  <a:ext uri="{FF2B5EF4-FFF2-40B4-BE49-F238E27FC236}">
                    <a16:creationId xmlns:a16="http://schemas.microsoft.com/office/drawing/2014/main" id="{AACBF3BF-D266-813E-54EF-75C4CF9574EA}"/>
                  </a:ext>
                </a:extLst>
              </p:cNvPr>
              <p:cNvSpPr>
                <a:spLocks noChangeArrowheads="1"/>
              </p:cNvSpPr>
              <p:nvPr/>
            </p:nvSpPr>
            <p:spPr bwMode="auto">
              <a:xfrm>
                <a:off x="6492" y="1629"/>
                <a:ext cx="61" cy="61"/>
              </a:xfrm>
              <a:prstGeom prst="ellipse">
                <a:avLst/>
              </a:prstGeom>
              <a:solidFill>
                <a:srgbClr val="C6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0" name="Oval 670">
                <a:extLst>
                  <a:ext uri="{FF2B5EF4-FFF2-40B4-BE49-F238E27FC236}">
                    <a16:creationId xmlns:a16="http://schemas.microsoft.com/office/drawing/2014/main" id="{4AC1C246-C5F4-6988-8668-821DBEA5FD8B}"/>
                  </a:ext>
                </a:extLst>
              </p:cNvPr>
              <p:cNvSpPr>
                <a:spLocks noChangeArrowheads="1"/>
              </p:cNvSpPr>
              <p:nvPr/>
            </p:nvSpPr>
            <p:spPr bwMode="auto">
              <a:xfrm>
                <a:off x="6493" y="1631"/>
                <a:ext cx="60" cy="59"/>
              </a:xfrm>
              <a:prstGeom prst="ellipse">
                <a:avLst/>
              </a:prstGeom>
              <a:solidFill>
                <a:srgbClr val="C14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1" name="Oval 671">
                <a:extLst>
                  <a:ext uri="{FF2B5EF4-FFF2-40B4-BE49-F238E27FC236}">
                    <a16:creationId xmlns:a16="http://schemas.microsoft.com/office/drawing/2014/main" id="{56E41AF1-DD14-1F7A-5A83-45C400F51E1A}"/>
                  </a:ext>
                </a:extLst>
              </p:cNvPr>
              <p:cNvSpPr>
                <a:spLocks noChangeArrowheads="1"/>
              </p:cNvSpPr>
              <p:nvPr/>
            </p:nvSpPr>
            <p:spPr bwMode="auto">
              <a:xfrm>
                <a:off x="6495" y="1631"/>
                <a:ext cx="58" cy="57"/>
              </a:xfrm>
              <a:prstGeom prst="ellipse">
                <a:avLst/>
              </a:prstGeom>
              <a:solidFill>
                <a:srgbClr val="BD4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2" name="Oval 672">
                <a:extLst>
                  <a:ext uri="{FF2B5EF4-FFF2-40B4-BE49-F238E27FC236}">
                    <a16:creationId xmlns:a16="http://schemas.microsoft.com/office/drawing/2014/main" id="{07346775-93A6-F887-82BA-9AFF0EB6AF04}"/>
                  </a:ext>
                </a:extLst>
              </p:cNvPr>
              <p:cNvSpPr>
                <a:spLocks noChangeArrowheads="1"/>
              </p:cNvSpPr>
              <p:nvPr/>
            </p:nvSpPr>
            <p:spPr bwMode="auto">
              <a:xfrm>
                <a:off x="6495" y="1632"/>
                <a:ext cx="56" cy="56"/>
              </a:xfrm>
              <a:prstGeom prst="ellipse">
                <a:avLst/>
              </a:prstGeom>
              <a:solidFill>
                <a:srgbClr val="B84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3" name="Oval 673">
                <a:extLst>
                  <a:ext uri="{FF2B5EF4-FFF2-40B4-BE49-F238E27FC236}">
                    <a16:creationId xmlns:a16="http://schemas.microsoft.com/office/drawing/2014/main" id="{DFE0D9A7-6856-423E-FD54-8FFB348B940F}"/>
                  </a:ext>
                </a:extLst>
              </p:cNvPr>
              <p:cNvSpPr>
                <a:spLocks noChangeArrowheads="1"/>
              </p:cNvSpPr>
              <p:nvPr/>
            </p:nvSpPr>
            <p:spPr bwMode="auto">
              <a:xfrm>
                <a:off x="6497" y="1634"/>
                <a:ext cx="52" cy="52"/>
              </a:xfrm>
              <a:prstGeom prst="ellipse">
                <a:avLst/>
              </a:prstGeom>
              <a:solidFill>
                <a:srgbClr val="B44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4" name="Oval 674">
                <a:extLst>
                  <a:ext uri="{FF2B5EF4-FFF2-40B4-BE49-F238E27FC236}">
                    <a16:creationId xmlns:a16="http://schemas.microsoft.com/office/drawing/2014/main" id="{2E2BFA0A-A8FC-0AEC-BB31-34D3A6FCB020}"/>
                  </a:ext>
                </a:extLst>
              </p:cNvPr>
              <p:cNvSpPr>
                <a:spLocks noChangeArrowheads="1"/>
              </p:cNvSpPr>
              <p:nvPr/>
            </p:nvSpPr>
            <p:spPr bwMode="auto">
              <a:xfrm>
                <a:off x="6499" y="1634"/>
                <a:ext cx="48" cy="50"/>
              </a:xfrm>
              <a:prstGeom prst="ellipse">
                <a:avLst/>
              </a:prstGeom>
              <a:solidFill>
                <a:srgbClr val="AF4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5" name="Oval 675">
                <a:extLst>
                  <a:ext uri="{FF2B5EF4-FFF2-40B4-BE49-F238E27FC236}">
                    <a16:creationId xmlns:a16="http://schemas.microsoft.com/office/drawing/2014/main" id="{E3245E8D-D178-575E-9155-07D0D833F3AB}"/>
                  </a:ext>
                </a:extLst>
              </p:cNvPr>
              <p:cNvSpPr>
                <a:spLocks noChangeArrowheads="1"/>
              </p:cNvSpPr>
              <p:nvPr/>
            </p:nvSpPr>
            <p:spPr bwMode="auto">
              <a:xfrm>
                <a:off x="6499" y="1636"/>
                <a:ext cx="48" cy="48"/>
              </a:xfrm>
              <a:prstGeom prst="ellipse">
                <a:avLst/>
              </a:prstGeom>
              <a:solidFill>
                <a:srgbClr val="AA4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6" name="Oval 676">
                <a:extLst>
                  <a:ext uri="{FF2B5EF4-FFF2-40B4-BE49-F238E27FC236}">
                    <a16:creationId xmlns:a16="http://schemas.microsoft.com/office/drawing/2014/main" id="{C7D8A476-715A-FB3D-957A-E542D6713590}"/>
                  </a:ext>
                </a:extLst>
              </p:cNvPr>
              <p:cNvSpPr>
                <a:spLocks noChangeArrowheads="1"/>
              </p:cNvSpPr>
              <p:nvPr/>
            </p:nvSpPr>
            <p:spPr bwMode="auto">
              <a:xfrm>
                <a:off x="6501" y="1638"/>
                <a:ext cx="44" cy="45"/>
              </a:xfrm>
              <a:prstGeom prst="ellipse">
                <a:avLst/>
              </a:prstGeom>
              <a:solidFill>
                <a:srgbClr val="A6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7" name="Oval 677">
                <a:extLst>
                  <a:ext uri="{FF2B5EF4-FFF2-40B4-BE49-F238E27FC236}">
                    <a16:creationId xmlns:a16="http://schemas.microsoft.com/office/drawing/2014/main" id="{AC22F47C-C637-9DC2-CFBD-AC1663ACAD72}"/>
                  </a:ext>
                </a:extLst>
              </p:cNvPr>
              <p:cNvSpPr>
                <a:spLocks noChangeArrowheads="1"/>
              </p:cNvSpPr>
              <p:nvPr/>
            </p:nvSpPr>
            <p:spPr bwMode="auto">
              <a:xfrm>
                <a:off x="6501" y="1638"/>
                <a:ext cx="43" cy="45"/>
              </a:xfrm>
              <a:prstGeom prst="ellipse">
                <a:avLst/>
              </a:prstGeom>
              <a:solidFill>
                <a:srgbClr val="A1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8" name="Oval 678">
                <a:extLst>
                  <a:ext uri="{FF2B5EF4-FFF2-40B4-BE49-F238E27FC236}">
                    <a16:creationId xmlns:a16="http://schemas.microsoft.com/office/drawing/2014/main" id="{5CCD9A96-9868-27BC-AF74-5D993013652E}"/>
                  </a:ext>
                </a:extLst>
              </p:cNvPr>
              <p:cNvSpPr>
                <a:spLocks noChangeArrowheads="1"/>
              </p:cNvSpPr>
              <p:nvPr/>
            </p:nvSpPr>
            <p:spPr bwMode="auto">
              <a:xfrm>
                <a:off x="6503" y="1640"/>
                <a:ext cx="41" cy="41"/>
              </a:xfrm>
              <a:prstGeom prst="ellipse">
                <a:avLst/>
              </a:prstGeom>
              <a:solidFill>
                <a:srgbClr val="9D3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9" name="Oval 679">
                <a:extLst>
                  <a:ext uri="{FF2B5EF4-FFF2-40B4-BE49-F238E27FC236}">
                    <a16:creationId xmlns:a16="http://schemas.microsoft.com/office/drawing/2014/main" id="{364B8DAF-B417-4AD3-E0C0-2B9B8B31F1FE}"/>
                  </a:ext>
                </a:extLst>
              </p:cNvPr>
              <p:cNvSpPr>
                <a:spLocks noChangeArrowheads="1"/>
              </p:cNvSpPr>
              <p:nvPr/>
            </p:nvSpPr>
            <p:spPr bwMode="auto">
              <a:xfrm>
                <a:off x="6505" y="1640"/>
                <a:ext cx="39" cy="39"/>
              </a:xfrm>
              <a:prstGeom prst="ellipse">
                <a:avLst/>
              </a:prstGeom>
              <a:solidFill>
                <a:srgbClr val="99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0" name="Oval 680">
                <a:extLst>
                  <a:ext uri="{FF2B5EF4-FFF2-40B4-BE49-F238E27FC236}">
                    <a16:creationId xmlns:a16="http://schemas.microsoft.com/office/drawing/2014/main" id="{0A372FC5-3080-E42B-BBAB-FE8FC626BAB5}"/>
                  </a:ext>
                </a:extLst>
              </p:cNvPr>
              <p:cNvSpPr>
                <a:spLocks noChangeArrowheads="1"/>
              </p:cNvSpPr>
              <p:nvPr/>
            </p:nvSpPr>
            <p:spPr bwMode="auto">
              <a:xfrm>
                <a:off x="6505" y="1642"/>
                <a:ext cx="35" cy="37"/>
              </a:xfrm>
              <a:prstGeom prst="ellipse">
                <a:avLst/>
              </a:prstGeom>
              <a:solidFill>
                <a:srgbClr val="953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1" name="Oval 681">
                <a:extLst>
                  <a:ext uri="{FF2B5EF4-FFF2-40B4-BE49-F238E27FC236}">
                    <a16:creationId xmlns:a16="http://schemas.microsoft.com/office/drawing/2014/main" id="{685564B1-3B59-02C6-88F5-C9C1E1AD89FE}"/>
                  </a:ext>
                </a:extLst>
              </p:cNvPr>
              <p:cNvSpPr>
                <a:spLocks noChangeArrowheads="1"/>
              </p:cNvSpPr>
              <p:nvPr/>
            </p:nvSpPr>
            <p:spPr bwMode="auto">
              <a:xfrm>
                <a:off x="6506" y="1644"/>
                <a:ext cx="34" cy="33"/>
              </a:xfrm>
              <a:prstGeom prst="ellipse">
                <a:avLst/>
              </a:prstGeom>
              <a:solidFill>
                <a:srgbClr val="913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2" name="Oval 682">
                <a:extLst>
                  <a:ext uri="{FF2B5EF4-FFF2-40B4-BE49-F238E27FC236}">
                    <a16:creationId xmlns:a16="http://schemas.microsoft.com/office/drawing/2014/main" id="{6A7D2C89-A51D-0D1B-AB63-F7A1AB12EA1E}"/>
                  </a:ext>
                </a:extLst>
              </p:cNvPr>
              <p:cNvSpPr>
                <a:spLocks noChangeArrowheads="1"/>
              </p:cNvSpPr>
              <p:nvPr/>
            </p:nvSpPr>
            <p:spPr bwMode="auto">
              <a:xfrm>
                <a:off x="6508" y="1644"/>
                <a:ext cx="30" cy="31"/>
              </a:xfrm>
              <a:prstGeom prst="ellipse">
                <a:avLst/>
              </a:prstGeom>
              <a:solidFill>
                <a:srgbClr val="8D3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3" name="Oval 683">
                <a:extLst>
                  <a:ext uri="{FF2B5EF4-FFF2-40B4-BE49-F238E27FC236}">
                    <a16:creationId xmlns:a16="http://schemas.microsoft.com/office/drawing/2014/main" id="{689B1958-402C-AD20-B18F-8C379E394025}"/>
                  </a:ext>
                </a:extLst>
              </p:cNvPr>
              <p:cNvSpPr>
                <a:spLocks noChangeArrowheads="1"/>
              </p:cNvSpPr>
              <p:nvPr/>
            </p:nvSpPr>
            <p:spPr bwMode="auto">
              <a:xfrm>
                <a:off x="6508" y="1645"/>
                <a:ext cx="30" cy="28"/>
              </a:xfrm>
              <a:prstGeom prst="ellipse">
                <a:avLst/>
              </a:prstGeom>
              <a:solidFill>
                <a:srgbClr val="8A3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4" name="Oval 684">
                <a:extLst>
                  <a:ext uri="{FF2B5EF4-FFF2-40B4-BE49-F238E27FC236}">
                    <a16:creationId xmlns:a16="http://schemas.microsoft.com/office/drawing/2014/main" id="{881B831C-5F5C-CDFD-121B-A46B8AD3952E}"/>
                  </a:ext>
                </a:extLst>
              </p:cNvPr>
              <p:cNvSpPr>
                <a:spLocks noChangeArrowheads="1"/>
              </p:cNvSpPr>
              <p:nvPr/>
            </p:nvSpPr>
            <p:spPr bwMode="auto">
              <a:xfrm>
                <a:off x="6510" y="1647"/>
                <a:ext cx="26" cy="26"/>
              </a:xfrm>
              <a:prstGeom prst="ellipse">
                <a:avLst/>
              </a:prstGeom>
              <a:solidFill>
                <a:srgbClr val="873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5" name="Oval 685">
                <a:extLst>
                  <a:ext uri="{FF2B5EF4-FFF2-40B4-BE49-F238E27FC236}">
                    <a16:creationId xmlns:a16="http://schemas.microsoft.com/office/drawing/2014/main" id="{BF01C400-B591-DFA5-09E4-CA2086DC8214}"/>
                  </a:ext>
                </a:extLst>
              </p:cNvPr>
              <p:cNvSpPr>
                <a:spLocks noChangeArrowheads="1"/>
              </p:cNvSpPr>
              <p:nvPr/>
            </p:nvSpPr>
            <p:spPr bwMode="auto">
              <a:xfrm>
                <a:off x="6510" y="1649"/>
                <a:ext cx="24" cy="22"/>
              </a:xfrm>
              <a:prstGeom prst="ellipse">
                <a:avLst/>
              </a:prstGeom>
              <a:solidFill>
                <a:srgbClr val="843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6" name="Oval 686">
                <a:extLst>
                  <a:ext uri="{FF2B5EF4-FFF2-40B4-BE49-F238E27FC236}">
                    <a16:creationId xmlns:a16="http://schemas.microsoft.com/office/drawing/2014/main" id="{1C7E4CBC-8F7C-2367-6F16-09AF6B8B307A}"/>
                  </a:ext>
                </a:extLst>
              </p:cNvPr>
              <p:cNvSpPr>
                <a:spLocks noChangeArrowheads="1"/>
              </p:cNvSpPr>
              <p:nvPr/>
            </p:nvSpPr>
            <p:spPr bwMode="auto">
              <a:xfrm>
                <a:off x="6514" y="1649"/>
                <a:ext cx="20" cy="21"/>
              </a:xfrm>
              <a:prstGeom prst="ellipse">
                <a:avLst/>
              </a:prstGeom>
              <a:solidFill>
                <a:srgbClr val="81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7" name="Oval 687">
                <a:extLst>
                  <a:ext uri="{FF2B5EF4-FFF2-40B4-BE49-F238E27FC236}">
                    <a16:creationId xmlns:a16="http://schemas.microsoft.com/office/drawing/2014/main" id="{FEB4360E-3A75-5378-4465-9678E4116F26}"/>
                  </a:ext>
                </a:extLst>
              </p:cNvPr>
              <p:cNvSpPr>
                <a:spLocks noChangeArrowheads="1"/>
              </p:cNvSpPr>
              <p:nvPr/>
            </p:nvSpPr>
            <p:spPr bwMode="auto">
              <a:xfrm>
                <a:off x="6514" y="1651"/>
                <a:ext cx="18" cy="19"/>
              </a:xfrm>
              <a:prstGeom prst="ellipse">
                <a:avLst/>
              </a:prstGeom>
              <a:solidFill>
                <a:srgbClr val="7F3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8" name="Oval 688">
                <a:extLst>
                  <a:ext uri="{FF2B5EF4-FFF2-40B4-BE49-F238E27FC236}">
                    <a16:creationId xmlns:a16="http://schemas.microsoft.com/office/drawing/2014/main" id="{4336885C-04A1-D6B1-C080-866AA332079A}"/>
                  </a:ext>
                </a:extLst>
              </p:cNvPr>
              <p:cNvSpPr>
                <a:spLocks noChangeArrowheads="1"/>
              </p:cNvSpPr>
              <p:nvPr/>
            </p:nvSpPr>
            <p:spPr bwMode="auto">
              <a:xfrm>
                <a:off x="6514" y="1653"/>
                <a:ext cx="17" cy="15"/>
              </a:xfrm>
              <a:prstGeom prst="ellipse">
                <a:avLst/>
              </a:prstGeom>
              <a:solidFill>
                <a:srgbClr val="7D3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9" name="Oval 689">
                <a:extLst>
                  <a:ext uri="{FF2B5EF4-FFF2-40B4-BE49-F238E27FC236}">
                    <a16:creationId xmlns:a16="http://schemas.microsoft.com/office/drawing/2014/main" id="{E2453F43-F8E1-C3E2-1F69-E0320D6561F3}"/>
                  </a:ext>
                </a:extLst>
              </p:cNvPr>
              <p:cNvSpPr>
                <a:spLocks noChangeArrowheads="1"/>
              </p:cNvSpPr>
              <p:nvPr/>
            </p:nvSpPr>
            <p:spPr bwMode="auto">
              <a:xfrm>
                <a:off x="6516" y="1653"/>
                <a:ext cx="13" cy="15"/>
              </a:xfrm>
              <a:prstGeom prst="ellipse">
                <a:avLst/>
              </a:prstGeom>
              <a:solidFill>
                <a:srgbClr val="7B3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60" name="Oval 690">
                <a:extLst>
                  <a:ext uri="{FF2B5EF4-FFF2-40B4-BE49-F238E27FC236}">
                    <a16:creationId xmlns:a16="http://schemas.microsoft.com/office/drawing/2014/main" id="{C05C98D9-A62D-8CAB-0A4E-3ED8F8D7263A}"/>
                  </a:ext>
                </a:extLst>
              </p:cNvPr>
              <p:cNvSpPr>
                <a:spLocks noChangeArrowheads="1"/>
              </p:cNvSpPr>
              <p:nvPr/>
            </p:nvSpPr>
            <p:spPr bwMode="auto">
              <a:xfrm>
                <a:off x="6518" y="1655"/>
                <a:ext cx="11" cy="11"/>
              </a:xfrm>
              <a:prstGeom prst="ellipse">
                <a:avLst/>
              </a:prstGeom>
              <a:solidFill>
                <a:srgbClr val="79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61" name="Oval 691">
                <a:extLst>
                  <a:ext uri="{FF2B5EF4-FFF2-40B4-BE49-F238E27FC236}">
                    <a16:creationId xmlns:a16="http://schemas.microsoft.com/office/drawing/2014/main" id="{B2471C81-749F-2E18-951E-4C4F18298B1A}"/>
                  </a:ext>
                </a:extLst>
              </p:cNvPr>
              <p:cNvSpPr>
                <a:spLocks noChangeArrowheads="1"/>
              </p:cNvSpPr>
              <p:nvPr/>
            </p:nvSpPr>
            <p:spPr bwMode="auto">
              <a:xfrm>
                <a:off x="6518" y="1655"/>
                <a:ext cx="11" cy="9"/>
              </a:xfrm>
              <a:prstGeom prst="ellipse">
                <a:avLst/>
              </a:prstGeom>
              <a:solidFill>
                <a:srgbClr val="782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62" name="Oval 692">
                <a:extLst>
                  <a:ext uri="{FF2B5EF4-FFF2-40B4-BE49-F238E27FC236}">
                    <a16:creationId xmlns:a16="http://schemas.microsoft.com/office/drawing/2014/main" id="{67258D92-F483-8713-3528-98EB35474F5C}"/>
                  </a:ext>
                </a:extLst>
              </p:cNvPr>
              <p:cNvSpPr>
                <a:spLocks noChangeArrowheads="1"/>
              </p:cNvSpPr>
              <p:nvPr/>
            </p:nvSpPr>
            <p:spPr bwMode="auto">
              <a:xfrm>
                <a:off x="6519" y="1657"/>
                <a:ext cx="6" cy="7"/>
              </a:xfrm>
              <a:prstGeom prst="ellipse">
                <a:avLst/>
              </a:prstGeom>
              <a:solidFill>
                <a:srgbClr val="772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grpSp>
        <p:sp>
          <p:nvSpPr>
            <p:cNvPr id="14" name="Oval 693">
              <a:extLst>
                <a:ext uri="{FF2B5EF4-FFF2-40B4-BE49-F238E27FC236}">
                  <a16:creationId xmlns:a16="http://schemas.microsoft.com/office/drawing/2014/main" id="{DF1CF8F1-D2CE-9A01-0329-ED369C147E1E}"/>
                </a:ext>
              </a:extLst>
            </p:cNvPr>
            <p:cNvSpPr>
              <a:spLocks noChangeArrowheads="1"/>
            </p:cNvSpPr>
            <p:nvPr/>
          </p:nvSpPr>
          <p:spPr bwMode="auto">
            <a:xfrm>
              <a:off x="3865242" y="2216925"/>
              <a:ext cx="161925" cy="17145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sz="844"/>
            </a:p>
          </p:txBody>
        </p:sp>
      </p:grpSp>
      <p:sp>
        <p:nvSpPr>
          <p:cNvPr id="63" name="TextBox 1162">
            <a:extLst>
              <a:ext uri="{FF2B5EF4-FFF2-40B4-BE49-F238E27FC236}">
                <a16:creationId xmlns:a16="http://schemas.microsoft.com/office/drawing/2014/main" id="{E6F44D41-FE74-B41A-58E0-E2CAB2577176}"/>
              </a:ext>
            </a:extLst>
          </p:cNvPr>
          <p:cNvSpPr txBox="1"/>
          <p:nvPr/>
        </p:nvSpPr>
        <p:spPr>
          <a:xfrm>
            <a:off x="7450146" y="3878423"/>
            <a:ext cx="807236" cy="1000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619125"/>
            <a:r>
              <a:rPr lang="nl-NL" sz="1200" dirty="0">
                <a:ea typeface="Arial"/>
                <a:cs typeface="Arial"/>
                <a:sym typeface="Arial"/>
              </a:rPr>
              <a:t>neutron</a:t>
            </a:r>
          </a:p>
          <a:p>
            <a:pPr defTabSz="619125"/>
            <a:endParaRPr lang="nl-NL" sz="1200" dirty="0">
              <a:latin typeface="+mn-lt"/>
              <a:ea typeface="Arial"/>
              <a:cs typeface="Arial"/>
              <a:sym typeface="Arial"/>
            </a:endParaRPr>
          </a:p>
          <a:p>
            <a:pPr defTabSz="619125"/>
            <a:r>
              <a:rPr lang="nl-NL" sz="1200" dirty="0">
                <a:ea typeface="Arial"/>
                <a:cs typeface="Arial"/>
                <a:sym typeface="Arial"/>
              </a:rPr>
              <a:t>proton</a:t>
            </a:r>
          </a:p>
          <a:p>
            <a:pPr defTabSz="619125"/>
            <a:endParaRPr lang="nl-NL" sz="1200" dirty="0">
              <a:latin typeface="+mn-lt"/>
              <a:ea typeface="Arial"/>
              <a:cs typeface="Arial"/>
              <a:sym typeface="Arial"/>
            </a:endParaRPr>
          </a:p>
          <a:p>
            <a:pPr defTabSz="619125"/>
            <a:r>
              <a:rPr lang="nl-NL" sz="1200" dirty="0">
                <a:ea typeface="Arial"/>
                <a:cs typeface="Arial"/>
                <a:sym typeface="Arial"/>
              </a:rPr>
              <a:t>elektron</a:t>
            </a:r>
            <a:endParaRPr lang="en-GB" sz="1200" dirty="0">
              <a:latin typeface="+mn-lt"/>
              <a:ea typeface="Arial"/>
              <a:cs typeface="Arial"/>
              <a:sym typeface="Arial"/>
            </a:endParaRPr>
          </a:p>
        </p:txBody>
      </p:sp>
      <p:sp>
        <p:nvSpPr>
          <p:cNvPr id="1088" name="Rechthoek 1087">
            <a:extLst>
              <a:ext uri="{FF2B5EF4-FFF2-40B4-BE49-F238E27FC236}">
                <a16:creationId xmlns:a16="http://schemas.microsoft.com/office/drawing/2014/main" id="{6DC93163-CB6A-5135-08A7-CB1715EBBAD0}"/>
              </a:ext>
            </a:extLst>
          </p:cNvPr>
          <p:cNvSpPr/>
          <p:nvPr/>
        </p:nvSpPr>
        <p:spPr>
          <a:xfrm>
            <a:off x="6777141" y="3802763"/>
            <a:ext cx="1749972" cy="1096643"/>
          </a:xfrm>
          <a:prstGeom prst="rect">
            <a:avLst/>
          </a:prstGeom>
          <a:noFill/>
          <a:ln w="3175"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 name="Picture 2">
            <a:extLst>
              <a:ext uri="{FF2B5EF4-FFF2-40B4-BE49-F238E27FC236}">
                <a16:creationId xmlns:a16="http://schemas.microsoft.com/office/drawing/2014/main" id="{A597E878-4535-1A48-3309-137F7A55D1E3}"/>
              </a:ext>
            </a:extLst>
          </p:cNvPr>
          <p:cNvPicPr>
            <a:picLocks noChangeAspect="1"/>
          </p:cNvPicPr>
          <p:nvPr/>
        </p:nvPicPr>
        <p:blipFill>
          <a:blip r:embed="rId4"/>
          <a:stretch>
            <a:fillRect/>
          </a:stretch>
        </p:blipFill>
        <p:spPr>
          <a:xfrm>
            <a:off x="6455884" y="1220802"/>
            <a:ext cx="2496215" cy="2481335"/>
          </a:xfrm>
          <a:prstGeom prst="rect">
            <a:avLst/>
          </a:prstGeom>
        </p:spPr>
      </p:pic>
    </p:spTree>
    <p:extLst>
      <p:ext uri="{BB962C8B-B14F-4D97-AF65-F5344CB8AC3E}">
        <p14:creationId xmlns:p14="http://schemas.microsoft.com/office/powerpoint/2010/main" val="874348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C5B0595-6A71-4376-877F-42F4DA4CBFAE}"/>
              </a:ext>
            </a:extLst>
          </p:cNvPr>
          <p:cNvSpPr>
            <a:spLocks noGrp="1"/>
          </p:cNvSpPr>
          <p:nvPr>
            <p:ph type="body" sz="quarter" idx="21"/>
          </p:nvPr>
        </p:nvSpPr>
        <p:spPr/>
        <p:txBody>
          <a:bodyPr/>
          <a:lstStyle/>
          <a:p>
            <a:r>
              <a:rPr lang="nl-NL" dirty="0"/>
              <a:t>Isotopen</a:t>
            </a:r>
            <a:endParaRPr lang="en-NL" dirty="0"/>
          </a:p>
        </p:txBody>
      </p:sp>
      <p:sp>
        <p:nvSpPr>
          <p:cNvPr id="4" name="Tijdelijke aanduiding voor tekst 3">
            <a:extLst>
              <a:ext uri="{FF2B5EF4-FFF2-40B4-BE49-F238E27FC236}">
                <a16:creationId xmlns:a16="http://schemas.microsoft.com/office/drawing/2014/main" id="{5B88B6E1-400B-59B6-986E-F6DBC5B0A5C7}"/>
              </a:ext>
            </a:extLst>
          </p:cNvPr>
          <p:cNvSpPr>
            <a:spLocks noGrp="1"/>
          </p:cNvSpPr>
          <p:nvPr>
            <p:ph type="body" sz="quarter" idx="24"/>
          </p:nvPr>
        </p:nvSpPr>
        <p:spPr/>
        <p:txBody>
          <a:bodyPr/>
          <a:lstStyle/>
          <a:p>
            <a:endParaRPr lang="nl-NL"/>
          </a:p>
        </p:txBody>
      </p:sp>
      <p:sp>
        <p:nvSpPr>
          <p:cNvPr id="5" name="Text Placeholder 4"/>
          <p:cNvSpPr>
            <a:spLocks noGrp="1"/>
          </p:cNvSpPr>
          <p:nvPr>
            <p:ph type="body" sz="quarter" idx="23"/>
          </p:nvPr>
        </p:nvSpPr>
        <p:spPr>
          <a:xfrm>
            <a:off x="739727" y="1226823"/>
            <a:ext cx="5617912" cy="3124262"/>
          </a:xfrm>
        </p:spPr>
        <p:txBody>
          <a:bodyPr>
            <a:normAutofit/>
          </a:bodyPr>
          <a:lstStyle/>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15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Het aantal protonen bepaald het element</a:t>
            </a:r>
          </a:p>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endParaRPr kumimoji="0" lang="nl-NL" sz="15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endParaRPr kumimoji="0" lang="en-US" sz="15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15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Isotopen </a:t>
            </a:r>
            <a:r>
              <a:rPr kumimoji="0" lang="nl-NL" sz="150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Wingdings" panose="05000000000000000000" pitchFamily="2" charset="2"/>
              </a:rPr>
              <a:t></a:t>
            </a:r>
            <a:r>
              <a:rPr kumimoji="0" lang="nl-NL" sz="15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Wingdings" panose="05000000000000000000" pitchFamily="2" charset="2"/>
              </a:rPr>
              <a:t> </a:t>
            </a:r>
            <a:r>
              <a:rPr kumimoji="0" lang="nl-NL" sz="15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Wingdings" panose="05000000000000000000" pitchFamily="2" charset="2"/>
              </a:rPr>
              <a:t>Hetzelfde aantal protonen, verschillend aantal neutronen</a:t>
            </a:r>
          </a:p>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endParaRPr kumimoji="0" lang="nl-NL" sz="1500" b="1"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Wingdings" panose="05000000000000000000" pitchFamily="2" charset="2"/>
            </a:endParaRPr>
          </a:p>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15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Wingdings" panose="05000000000000000000" pitchFamily="2" charset="2"/>
              </a:rPr>
              <a:t>Bijvoorbeeld stikstof-14 en stikstof-15</a:t>
            </a:r>
            <a:endParaRPr kumimoji="0" lang="nl-NL" sz="15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endParaRPr kumimoji="0" lang="nl-NL" sz="14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1500" b="0" u="none" strike="noStrike" kern="0" cap="none" spc="0" normalizeH="0" baseline="0" noProof="0" dirty="0">
                <a:ln>
                  <a:noFill/>
                </a:ln>
                <a:solidFill>
                  <a:srgbClr val="1AAACC"/>
                </a:solidFill>
                <a:effectLst/>
                <a:uLnTx/>
                <a:uFillTx/>
                <a:latin typeface="Arial" panose="020B0604020202020204" pitchFamily="34" charset="0"/>
                <a:ea typeface="Roboto Light"/>
                <a:cs typeface="Arial" panose="020B0604020202020204" pitchFamily="34" charset="0"/>
                <a:sym typeface="Helvetica Neue"/>
              </a:rPr>
              <a:t>Hoeveel neutronen hebben stikstof-14 en stikstof-15?</a:t>
            </a:r>
          </a:p>
          <a:p>
            <a:endParaRPr lang="nl-NL" sz="1200" dirty="0"/>
          </a:p>
          <a:p>
            <a:endParaRPr lang="nl-NL" sz="1400" dirty="0"/>
          </a:p>
          <a:p>
            <a:endParaRPr lang="nl-NL" sz="1400" dirty="0"/>
          </a:p>
          <a:p>
            <a:endParaRPr lang="nl-NL" sz="1400" dirty="0">
              <a:solidFill>
                <a:srgbClr val="0C419A"/>
              </a:solidFill>
            </a:endParaRPr>
          </a:p>
        </p:txBody>
      </p:sp>
      <p:sp>
        <p:nvSpPr>
          <p:cNvPr id="6" name="Tijdelijke aanduiding voor tekst 5">
            <a:extLst>
              <a:ext uri="{FF2B5EF4-FFF2-40B4-BE49-F238E27FC236}">
                <a16:creationId xmlns:a16="http://schemas.microsoft.com/office/drawing/2014/main" id="{1D74898D-FB53-7FC3-105D-4391A84020BB}"/>
              </a:ext>
            </a:extLst>
          </p:cNvPr>
          <p:cNvSpPr>
            <a:spLocks noGrp="1"/>
          </p:cNvSpPr>
          <p:nvPr>
            <p:ph type="body" sz="quarter" idx="26"/>
          </p:nvPr>
        </p:nvSpPr>
        <p:spPr/>
        <p:txBody>
          <a:bodyPr/>
          <a:lstStyle/>
          <a:p>
            <a:endParaRPr lang="nl-NL"/>
          </a:p>
        </p:txBody>
      </p:sp>
      <p:sp>
        <p:nvSpPr>
          <p:cNvPr id="8" name="Oval 7"/>
          <p:cNvSpPr/>
          <p:nvPr/>
        </p:nvSpPr>
        <p:spPr>
          <a:xfrm>
            <a:off x="133643" y="4647799"/>
            <a:ext cx="274320" cy="692468"/>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5479"/>
            <a:endParaRPr lang="en-GB" sz="3200">
              <a:solidFill>
                <a:srgbClr val="FFFFFF"/>
              </a:solidFill>
              <a:sym typeface="Arial Medium"/>
            </a:endParaRPr>
          </a:p>
        </p:txBody>
      </p:sp>
      <p:pic>
        <p:nvPicPr>
          <p:cNvPr id="9" name="Picture 2">
            <a:extLst>
              <a:ext uri="{FF2B5EF4-FFF2-40B4-BE49-F238E27FC236}">
                <a16:creationId xmlns:a16="http://schemas.microsoft.com/office/drawing/2014/main" id="{7FEEECF9-9F07-BB04-7D66-99019BC94477}"/>
              </a:ext>
            </a:extLst>
          </p:cNvPr>
          <p:cNvPicPr>
            <a:picLocks noChangeAspect="1"/>
          </p:cNvPicPr>
          <p:nvPr/>
        </p:nvPicPr>
        <p:blipFill>
          <a:blip r:embed="rId3"/>
          <a:stretch>
            <a:fillRect/>
          </a:stretch>
        </p:blipFill>
        <p:spPr>
          <a:xfrm>
            <a:off x="6455884" y="1220802"/>
            <a:ext cx="2496215" cy="2481335"/>
          </a:xfrm>
          <a:prstGeom prst="rect">
            <a:avLst/>
          </a:prstGeom>
        </p:spPr>
      </p:pic>
      <p:sp>
        <p:nvSpPr>
          <p:cNvPr id="10" name="Oval 213">
            <a:extLst>
              <a:ext uri="{FF2B5EF4-FFF2-40B4-BE49-F238E27FC236}">
                <a16:creationId xmlns:a16="http://schemas.microsoft.com/office/drawing/2014/main" id="{707A36A7-2B2A-ED30-D33C-77ED5BD084CD}"/>
              </a:ext>
            </a:extLst>
          </p:cNvPr>
          <p:cNvSpPr>
            <a:spLocks noChangeArrowheads="1"/>
          </p:cNvSpPr>
          <p:nvPr/>
        </p:nvSpPr>
        <p:spPr bwMode="auto">
          <a:xfrm>
            <a:off x="7040842" y="4264973"/>
            <a:ext cx="227174" cy="227174"/>
          </a:xfrm>
          <a:prstGeom prst="ellipse">
            <a:avLst/>
          </a:prstGeom>
          <a:solidFill>
            <a:schemeClr val="accent5"/>
          </a:solidFill>
          <a:ln w="9525">
            <a:solidFill>
              <a:schemeClr val="tx2"/>
            </a:solidFill>
            <a:round/>
            <a:headEnd/>
            <a:tailEnd/>
          </a:ln>
        </p:spPr>
        <p:txBody>
          <a:bodyPr/>
          <a:lstStyle/>
          <a:p>
            <a:endParaRPr lang="nl-NL" sz="844"/>
          </a:p>
        </p:txBody>
      </p:sp>
      <p:sp>
        <p:nvSpPr>
          <p:cNvPr id="11" name="Oval 214">
            <a:extLst>
              <a:ext uri="{FF2B5EF4-FFF2-40B4-BE49-F238E27FC236}">
                <a16:creationId xmlns:a16="http://schemas.microsoft.com/office/drawing/2014/main" id="{F79BF402-0BE1-95D0-4471-8C8487C4C31C}"/>
              </a:ext>
            </a:extLst>
          </p:cNvPr>
          <p:cNvSpPr>
            <a:spLocks noChangeArrowheads="1"/>
          </p:cNvSpPr>
          <p:nvPr/>
        </p:nvSpPr>
        <p:spPr bwMode="auto">
          <a:xfrm>
            <a:off x="7040549" y="3906191"/>
            <a:ext cx="227174" cy="227174"/>
          </a:xfrm>
          <a:prstGeom prst="ellipse">
            <a:avLst/>
          </a:prstGeom>
          <a:solidFill>
            <a:schemeClr val="accent1"/>
          </a:solidFill>
          <a:ln w="9525">
            <a:solidFill>
              <a:schemeClr val="tx2"/>
            </a:solidFill>
            <a:round/>
            <a:headEnd/>
            <a:tailEnd/>
          </a:ln>
        </p:spPr>
        <p:txBody>
          <a:bodyPr/>
          <a:lstStyle/>
          <a:p>
            <a:endParaRPr lang="nl-NL" sz="844"/>
          </a:p>
        </p:txBody>
      </p:sp>
      <p:grpSp>
        <p:nvGrpSpPr>
          <p:cNvPr id="12" name="Groep 26">
            <a:extLst>
              <a:ext uri="{FF2B5EF4-FFF2-40B4-BE49-F238E27FC236}">
                <a16:creationId xmlns:a16="http://schemas.microsoft.com/office/drawing/2014/main" id="{F18CA19F-98C0-8629-41EA-DF83C924353F}"/>
              </a:ext>
            </a:extLst>
          </p:cNvPr>
          <p:cNvGrpSpPr/>
          <p:nvPr/>
        </p:nvGrpSpPr>
        <p:grpSpPr>
          <a:xfrm>
            <a:off x="7098226" y="4696201"/>
            <a:ext cx="111819" cy="113588"/>
            <a:chOff x="3865242" y="2216925"/>
            <a:chExt cx="170660" cy="177025"/>
          </a:xfrm>
        </p:grpSpPr>
        <p:grpSp>
          <p:nvGrpSpPr>
            <p:cNvPr id="13" name="Group 644">
              <a:extLst>
                <a:ext uri="{FF2B5EF4-FFF2-40B4-BE49-F238E27FC236}">
                  <a16:creationId xmlns:a16="http://schemas.microsoft.com/office/drawing/2014/main" id="{881E50DD-F977-2245-20C6-01D1C12460EC}"/>
                </a:ext>
              </a:extLst>
            </p:cNvPr>
            <p:cNvGrpSpPr>
              <a:grpSpLocks/>
            </p:cNvGrpSpPr>
            <p:nvPr/>
          </p:nvGrpSpPr>
          <p:grpSpPr bwMode="auto">
            <a:xfrm>
              <a:off x="3867173" y="2222500"/>
              <a:ext cx="168729" cy="171450"/>
              <a:chOff x="6457" y="1601"/>
              <a:chExt cx="124" cy="119"/>
            </a:xfrm>
          </p:grpSpPr>
          <p:sp>
            <p:nvSpPr>
              <p:cNvPr id="15" name="Oval 645">
                <a:extLst>
                  <a:ext uri="{FF2B5EF4-FFF2-40B4-BE49-F238E27FC236}">
                    <a16:creationId xmlns:a16="http://schemas.microsoft.com/office/drawing/2014/main" id="{E1F9310F-C17F-0E5A-8554-1EF1466B2788}"/>
                  </a:ext>
                </a:extLst>
              </p:cNvPr>
              <p:cNvSpPr>
                <a:spLocks noChangeArrowheads="1"/>
              </p:cNvSpPr>
              <p:nvPr/>
            </p:nvSpPr>
            <p:spPr bwMode="auto">
              <a:xfrm>
                <a:off x="6457" y="1601"/>
                <a:ext cx="119" cy="119"/>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16" name="Oval 646">
                <a:extLst>
                  <a:ext uri="{FF2B5EF4-FFF2-40B4-BE49-F238E27FC236}">
                    <a16:creationId xmlns:a16="http://schemas.microsoft.com/office/drawing/2014/main" id="{87776533-EDB6-38C9-60F5-94BB28E281E7}"/>
                  </a:ext>
                </a:extLst>
              </p:cNvPr>
              <p:cNvSpPr>
                <a:spLocks noChangeArrowheads="1"/>
              </p:cNvSpPr>
              <p:nvPr/>
            </p:nvSpPr>
            <p:spPr bwMode="auto">
              <a:xfrm>
                <a:off x="6464" y="1601"/>
                <a:ext cx="117" cy="119"/>
              </a:xfrm>
              <a:prstGeom prst="ellipse">
                <a:avLst/>
              </a:prstGeom>
              <a:solidFill>
                <a:srgbClr val="FE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17" name="Oval 647">
                <a:extLst>
                  <a:ext uri="{FF2B5EF4-FFF2-40B4-BE49-F238E27FC236}">
                    <a16:creationId xmlns:a16="http://schemas.microsoft.com/office/drawing/2014/main" id="{5DF194EB-2281-526B-CDD1-A8A0BC936740}"/>
                  </a:ext>
                </a:extLst>
              </p:cNvPr>
              <p:cNvSpPr>
                <a:spLocks noChangeArrowheads="1"/>
              </p:cNvSpPr>
              <p:nvPr/>
            </p:nvSpPr>
            <p:spPr bwMode="auto">
              <a:xfrm>
                <a:off x="6466" y="1603"/>
                <a:ext cx="115" cy="113"/>
              </a:xfrm>
              <a:prstGeom prst="ellipse">
                <a:avLst/>
              </a:prstGeom>
              <a:solidFill>
                <a:srgbClr val="FD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18" name="Oval 648">
                <a:extLst>
                  <a:ext uri="{FF2B5EF4-FFF2-40B4-BE49-F238E27FC236}">
                    <a16:creationId xmlns:a16="http://schemas.microsoft.com/office/drawing/2014/main" id="{58C615B3-6A39-0C6B-935E-DFEDF28ADEEC}"/>
                  </a:ext>
                </a:extLst>
              </p:cNvPr>
              <p:cNvSpPr>
                <a:spLocks noChangeArrowheads="1"/>
              </p:cNvSpPr>
              <p:nvPr/>
            </p:nvSpPr>
            <p:spPr bwMode="auto">
              <a:xfrm>
                <a:off x="6467" y="1603"/>
                <a:ext cx="112" cy="113"/>
              </a:xfrm>
              <a:prstGeom prst="ellipse">
                <a:avLst/>
              </a:prstGeom>
              <a:solidFill>
                <a:srgbClr val="FD6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19" name="Oval 649">
                <a:extLst>
                  <a:ext uri="{FF2B5EF4-FFF2-40B4-BE49-F238E27FC236}">
                    <a16:creationId xmlns:a16="http://schemas.microsoft.com/office/drawing/2014/main" id="{C904E97A-FA3D-6199-9E44-A8A3FAB4AF89}"/>
                  </a:ext>
                </a:extLst>
              </p:cNvPr>
              <p:cNvSpPr>
                <a:spLocks noChangeArrowheads="1"/>
              </p:cNvSpPr>
              <p:nvPr/>
            </p:nvSpPr>
            <p:spPr bwMode="auto">
              <a:xfrm>
                <a:off x="6467" y="1605"/>
                <a:ext cx="110" cy="111"/>
              </a:xfrm>
              <a:prstGeom prst="ellipse">
                <a:avLst/>
              </a:prstGeom>
              <a:solidFill>
                <a:srgbClr val="FC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0" name="Oval 650">
                <a:extLst>
                  <a:ext uri="{FF2B5EF4-FFF2-40B4-BE49-F238E27FC236}">
                    <a16:creationId xmlns:a16="http://schemas.microsoft.com/office/drawing/2014/main" id="{A858501E-8FA7-94F2-BA7E-6919A7D34333}"/>
                  </a:ext>
                </a:extLst>
              </p:cNvPr>
              <p:cNvSpPr>
                <a:spLocks noChangeArrowheads="1"/>
              </p:cNvSpPr>
              <p:nvPr/>
            </p:nvSpPr>
            <p:spPr bwMode="auto">
              <a:xfrm>
                <a:off x="6467" y="1606"/>
                <a:ext cx="110" cy="108"/>
              </a:xfrm>
              <a:prstGeom prst="ellipse">
                <a:avLst/>
              </a:prstGeom>
              <a:solidFill>
                <a:srgbClr val="FB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1" name="Oval 651">
                <a:extLst>
                  <a:ext uri="{FF2B5EF4-FFF2-40B4-BE49-F238E27FC236}">
                    <a16:creationId xmlns:a16="http://schemas.microsoft.com/office/drawing/2014/main" id="{B6038EC0-B450-35FF-CF9D-0A41086C8865}"/>
                  </a:ext>
                </a:extLst>
              </p:cNvPr>
              <p:cNvSpPr>
                <a:spLocks noChangeArrowheads="1"/>
              </p:cNvSpPr>
              <p:nvPr/>
            </p:nvSpPr>
            <p:spPr bwMode="auto">
              <a:xfrm>
                <a:off x="6471" y="1606"/>
                <a:ext cx="104" cy="106"/>
              </a:xfrm>
              <a:prstGeom prst="ellipse">
                <a:avLst/>
              </a:prstGeom>
              <a:solidFill>
                <a:srgbClr val="FA6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2" name="Oval 652">
                <a:extLst>
                  <a:ext uri="{FF2B5EF4-FFF2-40B4-BE49-F238E27FC236}">
                    <a16:creationId xmlns:a16="http://schemas.microsoft.com/office/drawing/2014/main" id="{C7EB00D5-E87F-DB0F-203D-B3664ECE3329}"/>
                  </a:ext>
                </a:extLst>
              </p:cNvPr>
              <p:cNvSpPr>
                <a:spLocks noChangeArrowheads="1"/>
              </p:cNvSpPr>
              <p:nvPr/>
            </p:nvSpPr>
            <p:spPr bwMode="auto">
              <a:xfrm>
                <a:off x="6471" y="1606"/>
                <a:ext cx="104" cy="104"/>
              </a:xfrm>
              <a:prstGeom prst="ellipse">
                <a:avLst/>
              </a:prstGeom>
              <a:solidFill>
                <a:srgbClr val="F96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3" name="Oval 653">
                <a:extLst>
                  <a:ext uri="{FF2B5EF4-FFF2-40B4-BE49-F238E27FC236}">
                    <a16:creationId xmlns:a16="http://schemas.microsoft.com/office/drawing/2014/main" id="{625F96D0-72DF-D66D-5347-0F026E9FDFD6}"/>
                  </a:ext>
                </a:extLst>
              </p:cNvPr>
              <p:cNvSpPr>
                <a:spLocks noChangeArrowheads="1"/>
              </p:cNvSpPr>
              <p:nvPr/>
            </p:nvSpPr>
            <p:spPr bwMode="auto">
              <a:xfrm>
                <a:off x="6471" y="1610"/>
                <a:ext cx="102" cy="100"/>
              </a:xfrm>
              <a:prstGeom prst="ellipse">
                <a:avLst/>
              </a:prstGeom>
              <a:solidFill>
                <a:srgbClr val="F76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4" name="Oval 654">
                <a:extLst>
                  <a:ext uri="{FF2B5EF4-FFF2-40B4-BE49-F238E27FC236}">
                    <a16:creationId xmlns:a16="http://schemas.microsoft.com/office/drawing/2014/main" id="{9AE989EF-9EB2-066E-C917-E0AC75FA4C47}"/>
                  </a:ext>
                </a:extLst>
              </p:cNvPr>
              <p:cNvSpPr>
                <a:spLocks noChangeArrowheads="1"/>
              </p:cNvSpPr>
              <p:nvPr/>
            </p:nvSpPr>
            <p:spPr bwMode="auto">
              <a:xfrm>
                <a:off x="6473" y="1610"/>
                <a:ext cx="98" cy="99"/>
              </a:xfrm>
              <a:prstGeom prst="ellipse">
                <a:avLst/>
              </a:prstGeom>
              <a:solidFill>
                <a:srgbClr val="F66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5" name="Oval 655">
                <a:extLst>
                  <a:ext uri="{FF2B5EF4-FFF2-40B4-BE49-F238E27FC236}">
                    <a16:creationId xmlns:a16="http://schemas.microsoft.com/office/drawing/2014/main" id="{DBD1BC5A-63AC-01D4-990E-BBA0DF3F77B1}"/>
                  </a:ext>
                </a:extLst>
              </p:cNvPr>
              <p:cNvSpPr>
                <a:spLocks noChangeArrowheads="1"/>
              </p:cNvSpPr>
              <p:nvPr/>
            </p:nvSpPr>
            <p:spPr bwMode="auto">
              <a:xfrm>
                <a:off x="6475" y="1612"/>
                <a:ext cx="96" cy="95"/>
              </a:xfrm>
              <a:prstGeom prst="ellipse">
                <a:avLst/>
              </a:prstGeom>
              <a:solidFill>
                <a:srgbClr val="F46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6" name="Oval 656">
                <a:extLst>
                  <a:ext uri="{FF2B5EF4-FFF2-40B4-BE49-F238E27FC236}">
                    <a16:creationId xmlns:a16="http://schemas.microsoft.com/office/drawing/2014/main" id="{7DF30B57-68D4-6DB6-DED3-C028CEC8F9E7}"/>
                  </a:ext>
                </a:extLst>
              </p:cNvPr>
              <p:cNvSpPr>
                <a:spLocks noChangeArrowheads="1"/>
              </p:cNvSpPr>
              <p:nvPr/>
            </p:nvSpPr>
            <p:spPr bwMode="auto">
              <a:xfrm>
                <a:off x="6477" y="1612"/>
                <a:ext cx="93" cy="95"/>
              </a:xfrm>
              <a:prstGeom prst="ellipse">
                <a:avLst/>
              </a:prstGeom>
              <a:solidFill>
                <a:srgbClr val="F26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7" name="Oval 657">
                <a:extLst>
                  <a:ext uri="{FF2B5EF4-FFF2-40B4-BE49-F238E27FC236}">
                    <a16:creationId xmlns:a16="http://schemas.microsoft.com/office/drawing/2014/main" id="{AA4EE0F0-64F1-08AD-6A1C-505934897C0B}"/>
                  </a:ext>
                </a:extLst>
              </p:cNvPr>
              <p:cNvSpPr>
                <a:spLocks noChangeArrowheads="1"/>
              </p:cNvSpPr>
              <p:nvPr/>
            </p:nvSpPr>
            <p:spPr bwMode="auto">
              <a:xfrm>
                <a:off x="6477" y="1614"/>
                <a:ext cx="91" cy="91"/>
              </a:xfrm>
              <a:prstGeom prst="ellipse">
                <a:avLst/>
              </a:prstGeom>
              <a:solidFill>
                <a:srgbClr val="F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8" name="Oval 658">
                <a:extLst>
                  <a:ext uri="{FF2B5EF4-FFF2-40B4-BE49-F238E27FC236}">
                    <a16:creationId xmlns:a16="http://schemas.microsoft.com/office/drawing/2014/main" id="{51B2BD43-B2F6-622B-34B1-505408A613E7}"/>
                  </a:ext>
                </a:extLst>
              </p:cNvPr>
              <p:cNvSpPr>
                <a:spLocks noChangeArrowheads="1"/>
              </p:cNvSpPr>
              <p:nvPr/>
            </p:nvSpPr>
            <p:spPr bwMode="auto">
              <a:xfrm>
                <a:off x="6479" y="1616"/>
                <a:ext cx="87" cy="89"/>
              </a:xfrm>
              <a:prstGeom prst="ellipse">
                <a:avLst/>
              </a:prstGeom>
              <a:solidFill>
                <a:srgbClr val="ED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29" name="Oval 659">
                <a:extLst>
                  <a:ext uri="{FF2B5EF4-FFF2-40B4-BE49-F238E27FC236}">
                    <a16:creationId xmlns:a16="http://schemas.microsoft.com/office/drawing/2014/main" id="{EBA8B6F0-BF8B-16C1-9654-68795FE87EA7}"/>
                  </a:ext>
                </a:extLst>
              </p:cNvPr>
              <p:cNvSpPr>
                <a:spLocks noChangeArrowheads="1"/>
              </p:cNvSpPr>
              <p:nvPr/>
            </p:nvSpPr>
            <p:spPr bwMode="auto">
              <a:xfrm>
                <a:off x="6480" y="1616"/>
                <a:ext cx="86" cy="85"/>
              </a:xfrm>
              <a:prstGeom prst="ellipse">
                <a:avLst/>
              </a:prstGeom>
              <a:solidFill>
                <a:srgbClr val="EB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0" name="Oval 660">
                <a:extLst>
                  <a:ext uri="{FF2B5EF4-FFF2-40B4-BE49-F238E27FC236}">
                    <a16:creationId xmlns:a16="http://schemas.microsoft.com/office/drawing/2014/main" id="{B7E58052-3D0C-C0AE-7E00-8AB4BBAC04D7}"/>
                  </a:ext>
                </a:extLst>
              </p:cNvPr>
              <p:cNvSpPr>
                <a:spLocks noChangeArrowheads="1"/>
              </p:cNvSpPr>
              <p:nvPr/>
            </p:nvSpPr>
            <p:spPr bwMode="auto">
              <a:xfrm>
                <a:off x="6480" y="1618"/>
                <a:ext cx="84" cy="83"/>
              </a:xfrm>
              <a:prstGeom prst="ellipse">
                <a:avLst/>
              </a:prstGeom>
              <a:solidFill>
                <a:srgbClr val="E8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1" name="Oval 661">
                <a:extLst>
                  <a:ext uri="{FF2B5EF4-FFF2-40B4-BE49-F238E27FC236}">
                    <a16:creationId xmlns:a16="http://schemas.microsoft.com/office/drawing/2014/main" id="{0D0BAAF1-3112-27DD-5C28-48EB66DF9C73}"/>
                  </a:ext>
                </a:extLst>
              </p:cNvPr>
              <p:cNvSpPr>
                <a:spLocks noChangeArrowheads="1"/>
              </p:cNvSpPr>
              <p:nvPr/>
            </p:nvSpPr>
            <p:spPr bwMode="auto">
              <a:xfrm>
                <a:off x="6482" y="1619"/>
                <a:ext cx="80" cy="82"/>
              </a:xfrm>
              <a:prstGeom prst="ellipse">
                <a:avLst/>
              </a:prstGeom>
              <a:solidFill>
                <a:srgbClr val="E55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2" name="Oval 662">
                <a:extLst>
                  <a:ext uri="{FF2B5EF4-FFF2-40B4-BE49-F238E27FC236}">
                    <a16:creationId xmlns:a16="http://schemas.microsoft.com/office/drawing/2014/main" id="{0879CB01-692D-775C-6C0C-A335DB40B691}"/>
                  </a:ext>
                </a:extLst>
              </p:cNvPr>
              <p:cNvSpPr>
                <a:spLocks noChangeArrowheads="1"/>
              </p:cNvSpPr>
              <p:nvPr/>
            </p:nvSpPr>
            <p:spPr bwMode="auto">
              <a:xfrm>
                <a:off x="6482" y="1619"/>
                <a:ext cx="80" cy="80"/>
              </a:xfrm>
              <a:prstGeom prst="ellipse">
                <a:avLst/>
              </a:prstGeom>
              <a:solidFill>
                <a:srgbClr val="E25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3" name="Oval 663">
                <a:extLst>
                  <a:ext uri="{FF2B5EF4-FFF2-40B4-BE49-F238E27FC236}">
                    <a16:creationId xmlns:a16="http://schemas.microsoft.com/office/drawing/2014/main" id="{6C2D525B-FE75-B00C-6F90-723EF1BA6068}"/>
                  </a:ext>
                </a:extLst>
              </p:cNvPr>
              <p:cNvSpPr>
                <a:spLocks noChangeArrowheads="1"/>
              </p:cNvSpPr>
              <p:nvPr/>
            </p:nvSpPr>
            <p:spPr bwMode="auto">
              <a:xfrm>
                <a:off x="6484" y="1621"/>
                <a:ext cx="76" cy="76"/>
              </a:xfrm>
              <a:prstGeom prst="ellipse">
                <a:avLst/>
              </a:prstGeom>
              <a:solidFill>
                <a:srgbClr val="DE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4" name="Oval 664">
                <a:extLst>
                  <a:ext uri="{FF2B5EF4-FFF2-40B4-BE49-F238E27FC236}">
                    <a16:creationId xmlns:a16="http://schemas.microsoft.com/office/drawing/2014/main" id="{B9D3C73B-6527-CBF7-389C-7ADC0900341F}"/>
                  </a:ext>
                </a:extLst>
              </p:cNvPr>
              <p:cNvSpPr>
                <a:spLocks noChangeArrowheads="1"/>
              </p:cNvSpPr>
              <p:nvPr/>
            </p:nvSpPr>
            <p:spPr bwMode="auto">
              <a:xfrm>
                <a:off x="6486" y="1621"/>
                <a:ext cx="74" cy="76"/>
              </a:xfrm>
              <a:prstGeom prst="ellipse">
                <a:avLst/>
              </a:prstGeom>
              <a:solidFill>
                <a:srgbClr val="DB5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5" name="Oval 665">
                <a:extLst>
                  <a:ext uri="{FF2B5EF4-FFF2-40B4-BE49-F238E27FC236}">
                    <a16:creationId xmlns:a16="http://schemas.microsoft.com/office/drawing/2014/main" id="{A78E4051-4F12-1554-F8EE-C9BCEEA7797B}"/>
                  </a:ext>
                </a:extLst>
              </p:cNvPr>
              <p:cNvSpPr>
                <a:spLocks noChangeArrowheads="1"/>
              </p:cNvSpPr>
              <p:nvPr/>
            </p:nvSpPr>
            <p:spPr bwMode="auto">
              <a:xfrm>
                <a:off x="6486" y="1625"/>
                <a:ext cx="72" cy="71"/>
              </a:xfrm>
              <a:prstGeom prst="ellipse">
                <a:avLst/>
              </a:prstGeom>
              <a:solidFill>
                <a:srgbClr val="D75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6" name="Oval 666">
                <a:extLst>
                  <a:ext uri="{FF2B5EF4-FFF2-40B4-BE49-F238E27FC236}">
                    <a16:creationId xmlns:a16="http://schemas.microsoft.com/office/drawing/2014/main" id="{30F4F101-7292-2587-562B-CF5E7BF4E69D}"/>
                  </a:ext>
                </a:extLst>
              </p:cNvPr>
              <p:cNvSpPr>
                <a:spLocks noChangeArrowheads="1"/>
              </p:cNvSpPr>
              <p:nvPr/>
            </p:nvSpPr>
            <p:spPr bwMode="auto">
              <a:xfrm>
                <a:off x="6488" y="1625"/>
                <a:ext cx="69" cy="69"/>
              </a:xfrm>
              <a:prstGeom prst="ellipse">
                <a:avLst/>
              </a:prstGeom>
              <a:solidFill>
                <a:srgbClr val="D35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7" name="Oval 667">
                <a:extLst>
                  <a:ext uri="{FF2B5EF4-FFF2-40B4-BE49-F238E27FC236}">
                    <a16:creationId xmlns:a16="http://schemas.microsoft.com/office/drawing/2014/main" id="{D4A7AE58-1E2B-BDB0-2903-8D49FFAF5911}"/>
                  </a:ext>
                </a:extLst>
              </p:cNvPr>
              <p:cNvSpPr>
                <a:spLocks noChangeArrowheads="1"/>
              </p:cNvSpPr>
              <p:nvPr/>
            </p:nvSpPr>
            <p:spPr bwMode="auto">
              <a:xfrm>
                <a:off x="6490" y="1625"/>
                <a:ext cx="67" cy="67"/>
              </a:xfrm>
              <a:prstGeom prst="ellipse">
                <a:avLst/>
              </a:prstGeom>
              <a:solidFill>
                <a:srgbClr val="CF5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8" name="Oval 668">
                <a:extLst>
                  <a:ext uri="{FF2B5EF4-FFF2-40B4-BE49-F238E27FC236}">
                    <a16:creationId xmlns:a16="http://schemas.microsoft.com/office/drawing/2014/main" id="{96D64B2E-FCE5-592B-FB91-E4AE6C1F8726}"/>
                  </a:ext>
                </a:extLst>
              </p:cNvPr>
              <p:cNvSpPr>
                <a:spLocks noChangeArrowheads="1"/>
              </p:cNvSpPr>
              <p:nvPr/>
            </p:nvSpPr>
            <p:spPr bwMode="auto">
              <a:xfrm>
                <a:off x="6490" y="1627"/>
                <a:ext cx="65" cy="65"/>
              </a:xfrm>
              <a:prstGeom prst="ellipse">
                <a:avLst/>
              </a:prstGeom>
              <a:solidFill>
                <a:srgbClr val="CB5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39" name="Oval 669">
                <a:extLst>
                  <a:ext uri="{FF2B5EF4-FFF2-40B4-BE49-F238E27FC236}">
                    <a16:creationId xmlns:a16="http://schemas.microsoft.com/office/drawing/2014/main" id="{23196CAC-A54D-04EE-42C8-C00E7D240507}"/>
                  </a:ext>
                </a:extLst>
              </p:cNvPr>
              <p:cNvSpPr>
                <a:spLocks noChangeArrowheads="1"/>
              </p:cNvSpPr>
              <p:nvPr/>
            </p:nvSpPr>
            <p:spPr bwMode="auto">
              <a:xfrm>
                <a:off x="6492" y="1629"/>
                <a:ext cx="61" cy="61"/>
              </a:xfrm>
              <a:prstGeom prst="ellipse">
                <a:avLst/>
              </a:prstGeom>
              <a:solidFill>
                <a:srgbClr val="C6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0" name="Oval 670">
                <a:extLst>
                  <a:ext uri="{FF2B5EF4-FFF2-40B4-BE49-F238E27FC236}">
                    <a16:creationId xmlns:a16="http://schemas.microsoft.com/office/drawing/2014/main" id="{CCB1D0ED-581E-115C-992A-0F3A6E8E1FF1}"/>
                  </a:ext>
                </a:extLst>
              </p:cNvPr>
              <p:cNvSpPr>
                <a:spLocks noChangeArrowheads="1"/>
              </p:cNvSpPr>
              <p:nvPr/>
            </p:nvSpPr>
            <p:spPr bwMode="auto">
              <a:xfrm>
                <a:off x="6493" y="1631"/>
                <a:ext cx="60" cy="59"/>
              </a:xfrm>
              <a:prstGeom prst="ellipse">
                <a:avLst/>
              </a:prstGeom>
              <a:solidFill>
                <a:srgbClr val="C14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1" name="Oval 671">
                <a:extLst>
                  <a:ext uri="{FF2B5EF4-FFF2-40B4-BE49-F238E27FC236}">
                    <a16:creationId xmlns:a16="http://schemas.microsoft.com/office/drawing/2014/main" id="{2E1CE1FB-26F2-5247-E84A-79F87B5F0129}"/>
                  </a:ext>
                </a:extLst>
              </p:cNvPr>
              <p:cNvSpPr>
                <a:spLocks noChangeArrowheads="1"/>
              </p:cNvSpPr>
              <p:nvPr/>
            </p:nvSpPr>
            <p:spPr bwMode="auto">
              <a:xfrm>
                <a:off x="6495" y="1631"/>
                <a:ext cx="58" cy="57"/>
              </a:xfrm>
              <a:prstGeom prst="ellipse">
                <a:avLst/>
              </a:prstGeom>
              <a:solidFill>
                <a:srgbClr val="BD4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2" name="Oval 672">
                <a:extLst>
                  <a:ext uri="{FF2B5EF4-FFF2-40B4-BE49-F238E27FC236}">
                    <a16:creationId xmlns:a16="http://schemas.microsoft.com/office/drawing/2014/main" id="{F81C800C-2B79-C5D1-2F03-CAE7B7F17EB2}"/>
                  </a:ext>
                </a:extLst>
              </p:cNvPr>
              <p:cNvSpPr>
                <a:spLocks noChangeArrowheads="1"/>
              </p:cNvSpPr>
              <p:nvPr/>
            </p:nvSpPr>
            <p:spPr bwMode="auto">
              <a:xfrm>
                <a:off x="6495" y="1632"/>
                <a:ext cx="56" cy="56"/>
              </a:xfrm>
              <a:prstGeom prst="ellipse">
                <a:avLst/>
              </a:prstGeom>
              <a:solidFill>
                <a:srgbClr val="B84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3" name="Oval 673">
                <a:extLst>
                  <a:ext uri="{FF2B5EF4-FFF2-40B4-BE49-F238E27FC236}">
                    <a16:creationId xmlns:a16="http://schemas.microsoft.com/office/drawing/2014/main" id="{B60629BC-10CF-2E13-BA9A-2A4894610666}"/>
                  </a:ext>
                </a:extLst>
              </p:cNvPr>
              <p:cNvSpPr>
                <a:spLocks noChangeArrowheads="1"/>
              </p:cNvSpPr>
              <p:nvPr/>
            </p:nvSpPr>
            <p:spPr bwMode="auto">
              <a:xfrm>
                <a:off x="6497" y="1634"/>
                <a:ext cx="52" cy="52"/>
              </a:xfrm>
              <a:prstGeom prst="ellipse">
                <a:avLst/>
              </a:prstGeom>
              <a:solidFill>
                <a:srgbClr val="B44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4" name="Oval 674">
                <a:extLst>
                  <a:ext uri="{FF2B5EF4-FFF2-40B4-BE49-F238E27FC236}">
                    <a16:creationId xmlns:a16="http://schemas.microsoft.com/office/drawing/2014/main" id="{DD566204-66F9-2795-58E6-4410ED522605}"/>
                  </a:ext>
                </a:extLst>
              </p:cNvPr>
              <p:cNvSpPr>
                <a:spLocks noChangeArrowheads="1"/>
              </p:cNvSpPr>
              <p:nvPr/>
            </p:nvSpPr>
            <p:spPr bwMode="auto">
              <a:xfrm>
                <a:off x="6499" y="1634"/>
                <a:ext cx="48" cy="50"/>
              </a:xfrm>
              <a:prstGeom prst="ellipse">
                <a:avLst/>
              </a:prstGeom>
              <a:solidFill>
                <a:srgbClr val="AF4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5" name="Oval 675">
                <a:extLst>
                  <a:ext uri="{FF2B5EF4-FFF2-40B4-BE49-F238E27FC236}">
                    <a16:creationId xmlns:a16="http://schemas.microsoft.com/office/drawing/2014/main" id="{02FBD29B-2538-490F-B507-CFF8CAE4030F}"/>
                  </a:ext>
                </a:extLst>
              </p:cNvPr>
              <p:cNvSpPr>
                <a:spLocks noChangeArrowheads="1"/>
              </p:cNvSpPr>
              <p:nvPr/>
            </p:nvSpPr>
            <p:spPr bwMode="auto">
              <a:xfrm>
                <a:off x="6499" y="1636"/>
                <a:ext cx="48" cy="48"/>
              </a:xfrm>
              <a:prstGeom prst="ellipse">
                <a:avLst/>
              </a:prstGeom>
              <a:solidFill>
                <a:srgbClr val="AA4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6" name="Oval 676">
                <a:extLst>
                  <a:ext uri="{FF2B5EF4-FFF2-40B4-BE49-F238E27FC236}">
                    <a16:creationId xmlns:a16="http://schemas.microsoft.com/office/drawing/2014/main" id="{72C21284-8E93-D5C6-4CEC-3B87315B9BCE}"/>
                  </a:ext>
                </a:extLst>
              </p:cNvPr>
              <p:cNvSpPr>
                <a:spLocks noChangeArrowheads="1"/>
              </p:cNvSpPr>
              <p:nvPr/>
            </p:nvSpPr>
            <p:spPr bwMode="auto">
              <a:xfrm>
                <a:off x="6501" y="1638"/>
                <a:ext cx="44" cy="45"/>
              </a:xfrm>
              <a:prstGeom prst="ellipse">
                <a:avLst/>
              </a:prstGeom>
              <a:solidFill>
                <a:srgbClr val="A6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7" name="Oval 677">
                <a:extLst>
                  <a:ext uri="{FF2B5EF4-FFF2-40B4-BE49-F238E27FC236}">
                    <a16:creationId xmlns:a16="http://schemas.microsoft.com/office/drawing/2014/main" id="{C8BC402C-EF18-1E1A-FF95-86EB9DA6B923}"/>
                  </a:ext>
                </a:extLst>
              </p:cNvPr>
              <p:cNvSpPr>
                <a:spLocks noChangeArrowheads="1"/>
              </p:cNvSpPr>
              <p:nvPr/>
            </p:nvSpPr>
            <p:spPr bwMode="auto">
              <a:xfrm>
                <a:off x="6501" y="1638"/>
                <a:ext cx="43" cy="45"/>
              </a:xfrm>
              <a:prstGeom prst="ellipse">
                <a:avLst/>
              </a:prstGeom>
              <a:solidFill>
                <a:srgbClr val="A1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8" name="Oval 678">
                <a:extLst>
                  <a:ext uri="{FF2B5EF4-FFF2-40B4-BE49-F238E27FC236}">
                    <a16:creationId xmlns:a16="http://schemas.microsoft.com/office/drawing/2014/main" id="{2AD89BB2-9BB3-201C-6B4F-EC1D953F89BA}"/>
                  </a:ext>
                </a:extLst>
              </p:cNvPr>
              <p:cNvSpPr>
                <a:spLocks noChangeArrowheads="1"/>
              </p:cNvSpPr>
              <p:nvPr/>
            </p:nvSpPr>
            <p:spPr bwMode="auto">
              <a:xfrm>
                <a:off x="6503" y="1640"/>
                <a:ext cx="41" cy="41"/>
              </a:xfrm>
              <a:prstGeom prst="ellipse">
                <a:avLst/>
              </a:prstGeom>
              <a:solidFill>
                <a:srgbClr val="9D3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49" name="Oval 679">
                <a:extLst>
                  <a:ext uri="{FF2B5EF4-FFF2-40B4-BE49-F238E27FC236}">
                    <a16:creationId xmlns:a16="http://schemas.microsoft.com/office/drawing/2014/main" id="{7B9DC921-97BF-75EB-0EC7-DFFFC56371EE}"/>
                  </a:ext>
                </a:extLst>
              </p:cNvPr>
              <p:cNvSpPr>
                <a:spLocks noChangeArrowheads="1"/>
              </p:cNvSpPr>
              <p:nvPr/>
            </p:nvSpPr>
            <p:spPr bwMode="auto">
              <a:xfrm>
                <a:off x="6505" y="1640"/>
                <a:ext cx="39" cy="39"/>
              </a:xfrm>
              <a:prstGeom prst="ellipse">
                <a:avLst/>
              </a:prstGeom>
              <a:solidFill>
                <a:srgbClr val="99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0" name="Oval 680">
                <a:extLst>
                  <a:ext uri="{FF2B5EF4-FFF2-40B4-BE49-F238E27FC236}">
                    <a16:creationId xmlns:a16="http://schemas.microsoft.com/office/drawing/2014/main" id="{BC628ECE-334F-4E4D-D0F3-2D476A353E9E}"/>
                  </a:ext>
                </a:extLst>
              </p:cNvPr>
              <p:cNvSpPr>
                <a:spLocks noChangeArrowheads="1"/>
              </p:cNvSpPr>
              <p:nvPr/>
            </p:nvSpPr>
            <p:spPr bwMode="auto">
              <a:xfrm>
                <a:off x="6505" y="1642"/>
                <a:ext cx="35" cy="37"/>
              </a:xfrm>
              <a:prstGeom prst="ellipse">
                <a:avLst/>
              </a:prstGeom>
              <a:solidFill>
                <a:srgbClr val="953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1" name="Oval 681">
                <a:extLst>
                  <a:ext uri="{FF2B5EF4-FFF2-40B4-BE49-F238E27FC236}">
                    <a16:creationId xmlns:a16="http://schemas.microsoft.com/office/drawing/2014/main" id="{06807829-0E37-504A-FD14-926C82B169E3}"/>
                  </a:ext>
                </a:extLst>
              </p:cNvPr>
              <p:cNvSpPr>
                <a:spLocks noChangeArrowheads="1"/>
              </p:cNvSpPr>
              <p:nvPr/>
            </p:nvSpPr>
            <p:spPr bwMode="auto">
              <a:xfrm>
                <a:off x="6506" y="1644"/>
                <a:ext cx="34" cy="33"/>
              </a:xfrm>
              <a:prstGeom prst="ellipse">
                <a:avLst/>
              </a:prstGeom>
              <a:solidFill>
                <a:srgbClr val="913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2" name="Oval 682">
                <a:extLst>
                  <a:ext uri="{FF2B5EF4-FFF2-40B4-BE49-F238E27FC236}">
                    <a16:creationId xmlns:a16="http://schemas.microsoft.com/office/drawing/2014/main" id="{1311D190-F4BA-5977-1B41-A6DCA5F44CB1}"/>
                  </a:ext>
                </a:extLst>
              </p:cNvPr>
              <p:cNvSpPr>
                <a:spLocks noChangeArrowheads="1"/>
              </p:cNvSpPr>
              <p:nvPr/>
            </p:nvSpPr>
            <p:spPr bwMode="auto">
              <a:xfrm>
                <a:off x="6508" y="1644"/>
                <a:ext cx="30" cy="31"/>
              </a:xfrm>
              <a:prstGeom prst="ellipse">
                <a:avLst/>
              </a:prstGeom>
              <a:solidFill>
                <a:srgbClr val="8D3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3" name="Oval 683">
                <a:extLst>
                  <a:ext uri="{FF2B5EF4-FFF2-40B4-BE49-F238E27FC236}">
                    <a16:creationId xmlns:a16="http://schemas.microsoft.com/office/drawing/2014/main" id="{3DA2F9B8-AD62-035B-240F-C8B0086783A9}"/>
                  </a:ext>
                </a:extLst>
              </p:cNvPr>
              <p:cNvSpPr>
                <a:spLocks noChangeArrowheads="1"/>
              </p:cNvSpPr>
              <p:nvPr/>
            </p:nvSpPr>
            <p:spPr bwMode="auto">
              <a:xfrm>
                <a:off x="6508" y="1645"/>
                <a:ext cx="30" cy="28"/>
              </a:xfrm>
              <a:prstGeom prst="ellipse">
                <a:avLst/>
              </a:prstGeom>
              <a:solidFill>
                <a:srgbClr val="8A3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4" name="Oval 684">
                <a:extLst>
                  <a:ext uri="{FF2B5EF4-FFF2-40B4-BE49-F238E27FC236}">
                    <a16:creationId xmlns:a16="http://schemas.microsoft.com/office/drawing/2014/main" id="{1B78C6B3-DC02-C9F4-75C1-BFF512AD6B9A}"/>
                  </a:ext>
                </a:extLst>
              </p:cNvPr>
              <p:cNvSpPr>
                <a:spLocks noChangeArrowheads="1"/>
              </p:cNvSpPr>
              <p:nvPr/>
            </p:nvSpPr>
            <p:spPr bwMode="auto">
              <a:xfrm>
                <a:off x="6510" y="1647"/>
                <a:ext cx="26" cy="26"/>
              </a:xfrm>
              <a:prstGeom prst="ellipse">
                <a:avLst/>
              </a:prstGeom>
              <a:solidFill>
                <a:srgbClr val="873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5" name="Oval 685">
                <a:extLst>
                  <a:ext uri="{FF2B5EF4-FFF2-40B4-BE49-F238E27FC236}">
                    <a16:creationId xmlns:a16="http://schemas.microsoft.com/office/drawing/2014/main" id="{392D5138-DCC3-A1A5-BEA4-CDD4E10272EC}"/>
                  </a:ext>
                </a:extLst>
              </p:cNvPr>
              <p:cNvSpPr>
                <a:spLocks noChangeArrowheads="1"/>
              </p:cNvSpPr>
              <p:nvPr/>
            </p:nvSpPr>
            <p:spPr bwMode="auto">
              <a:xfrm>
                <a:off x="6510" y="1649"/>
                <a:ext cx="24" cy="22"/>
              </a:xfrm>
              <a:prstGeom prst="ellipse">
                <a:avLst/>
              </a:prstGeom>
              <a:solidFill>
                <a:srgbClr val="843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6" name="Oval 686">
                <a:extLst>
                  <a:ext uri="{FF2B5EF4-FFF2-40B4-BE49-F238E27FC236}">
                    <a16:creationId xmlns:a16="http://schemas.microsoft.com/office/drawing/2014/main" id="{0B78879F-48B7-5738-FA13-2996F380927B}"/>
                  </a:ext>
                </a:extLst>
              </p:cNvPr>
              <p:cNvSpPr>
                <a:spLocks noChangeArrowheads="1"/>
              </p:cNvSpPr>
              <p:nvPr/>
            </p:nvSpPr>
            <p:spPr bwMode="auto">
              <a:xfrm>
                <a:off x="6514" y="1649"/>
                <a:ext cx="20" cy="21"/>
              </a:xfrm>
              <a:prstGeom prst="ellipse">
                <a:avLst/>
              </a:prstGeom>
              <a:solidFill>
                <a:srgbClr val="81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7" name="Oval 687">
                <a:extLst>
                  <a:ext uri="{FF2B5EF4-FFF2-40B4-BE49-F238E27FC236}">
                    <a16:creationId xmlns:a16="http://schemas.microsoft.com/office/drawing/2014/main" id="{F0D3B677-D2E1-FF0A-D74E-03CE34FAB12E}"/>
                  </a:ext>
                </a:extLst>
              </p:cNvPr>
              <p:cNvSpPr>
                <a:spLocks noChangeArrowheads="1"/>
              </p:cNvSpPr>
              <p:nvPr/>
            </p:nvSpPr>
            <p:spPr bwMode="auto">
              <a:xfrm>
                <a:off x="6514" y="1651"/>
                <a:ext cx="18" cy="19"/>
              </a:xfrm>
              <a:prstGeom prst="ellipse">
                <a:avLst/>
              </a:prstGeom>
              <a:solidFill>
                <a:srgbClr val="7F3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8" name="Oval 688">
                <a:extLst>
                  <a:ext uri="{FF2B5EF4-FFF2-40B4-BE49-F238E27FC236}">
                    <a16:creationId xmlns:a16="http://schemas.microsoft.com/office/drawing/2014/main" id="{E4D67ED0-923C-7C6F-E891-E88118350D5F}"/>
                  </a:ext>
                </a:extLst>
              </p:cNvPr>
              <p:cNvSpPr>
                <a:spLocks noChangeArrowheads="1"/>
              </p:cNvSpPr>
              <p:nvPr/>
            </p:nvSpPr>
            <p:spPr bwMode="auto">
              <a:xfrm>
                <a:off x="6514" y="1653"/>
                <a:ext cx="17" cy="15"/>
              </a:xfrm>
              <a:prstGeom prst="ellipse">
                <a:avLst/>
              </a:prstGeom>
              <a:solidFill>
                <a:srgbClr val="7D3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59" name="Oval 689">
                <a:extLst>
                  <a:ext uri="{FF2B5EF4-FFF2-40B4-BE49-F238E27FC236}">
                    <a16:creationId xmlns:a16="http://schemas.microsoft.com/office/drawing/2014/main" id="{9F64AF91-A0E7-B23F-87AD-51BAED00D698}"/>
                  </a:ext>
                </a:extLst>
              </p:cNvPr>
              <p:cNvSpPr>
                <a:spLocks noChangeArrowheads="1"/>
              </p:cNvSpPr>
              <p:nvPr/>
            </p:nvSpPr>
            <p:spPr bwMode="auto">
              <a:xfrm>
                <a:off x="6516" y="1653"/>
                <a:ext cx="13" cy="15"/>
              </a:xfrm>
              <a:prstGeom prst="ellipse">
                <a:avLst/>
              </a:prstGeom>
              <a:solidFill>
                <a:srgbClr val="7B3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60" name="Oval 690">
                <a:extLst>
                  <a:ext uri="{FF2B5EF4-FFF2-40B4-BE49-F238E27FC236}">
                    <a16:creationId xmlns:a16="http://schemas.microsoft.com/office/drawing/2014/main" id="{A56E1A6A-5B4E-A7F9-73B5-70AA6583AC9D}"/>
                  </a:ext>
                </a:extLst>
              </p:cNvPr>
              <p:cNvSpPr>
                <a:spLocks noChangeArrowheads="1"/>
              </p:cNvSpPr>
              <p:nvPr/>
            </p:nvSpPr>
            <p:spPr bwMode="auto">
              <a:xfrm>
                <a:off x="6518" y="1655"/>
                <a:ext cx="11" cy="11"/>
              </a:xfrm>
              <a:prstGeom prst="ellipse">
                <a:avLst/>
              </a:prstGeom>
              <a:solidFill>
                <a:srgbClr val="79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61" name="Oval 691">
                <a:extLst>
                  <a:ext uri="{FF2B5EF4-FFF2-40B4-BE49-F238E27FC236}">
                    <a16:creationId xmlns:a16="http://schemas.microsoft.com/office/drawing/2014/main" id="{5B3AA4F8-D393-5729-35B9-949DB5E208F3}"/>
                  </a:ext>
                </a:extLst>
              </p:cNvPr>
              <p:cNvSpPr>
                <a:spLocks noChangeArrowheads="1"/>
              </p:cNvSpPr>
              <p:nvPr/>
            </p:nvSpPr>
            <p:spPr bwMode="auto">
              <a:xfrm>
                <a:off x="6518" y="1655"/>
                <a:ext cx="11" cy="9"/>
              </a:xfrm>
              <a:prstGeom prst="ellipse">
                <a:avLst/>
              </a:prstGeom>
              <a:solidFill>
                <a:srgbClr val="782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sp>
            <p:nvSpPr>
              <p:cNvPr id="62" name="Oval 692">
                <a:extLst>
                  <a:ext uri="{FF2B5EF4-FFF2-40B4-BE49-F238E27FC236}">
                    <a16:creationId xmlns:a16="http://schemas.microsoft.com/office/drawing/2014/main" id="{FB7A6BC8-6AEC-59CD-756A-750CCAC9B3D2}"/>
                  </a:ext>
                </a:extLst>
              </p:cNvPr>
              <p:cNvSpPr>
                <a:spLocks noChangeArrowheads="1"/>
              </p:cNvSpPr>
              <p:nvPr/>
            </p:nvSpPr>
            <p:spPr bwMode="auto">
              <a:xfrm>
                <a:off x="6519" y="1657"/>
                <a:ext cx="6" cy="7"/>
              </a:xfrm>
              <a:prstGeom prst="ellipse">
                <a:avLst/>
              </a:prstGeom>
              <a:solidFill>
                <a:srgbClr val="772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44"/>
              </a:p>
            </p:txBody>
          </p:sp>
        </p:grpSp>
        <p:sp>
          <p:nvSpPr>
            <p:cNvPr id="14" name="Oval 693">
              <a:extLst>
                <a:ext uri="{FF2B5EF4-FFF2-40B4-BE49-F238E27FC236}">
                  <a16:creationId xmlns:a16="http://schemas.microsoft.com/office/drawing/2014/main" id="{74F45953-8004-4983-FCED-8929CEA92129}"/>
                </a:ext>
              </a:extLst>
            </p:cNvPr>
            <p:cNvSpPr>
              <a:spLocks noChangeArrowheads="1"/>
            </p:cNvSpPr>
            <p:nvPr/>
          </p:nvSpPr>
          <p:spPr bwMode="auto">
            <a:xfrm>
              <a:off x="3865242" y="2216925"/>
              <a:ext cx="161925" cy="17145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sz="844"/>
            </a:p>
          </p:txBody>
        </p:sp>
      </p:grpSp>
      <p:sp>
        <p:nvSpPr>
          <p:cNvPr id="63" name="TextBox 1162">
            <a:extLst>
              <a:ext uri="{FF2B5EF4-FFF2-40B4-BE49-F238E27FC236}">
                <a16:creationId xmlns:a16="http://schemas.microsoft.com/office/drawing/2014/main" id="{37638A38-24E1-8E20-22BC-C1E53318A720}"/>
              </a:ext>
            </a:extLst>
          </p:cNvPr>
          <p:cNvSpPr txBox="1"/>
          <p:nvPr/>
        </p:nvSpPr>
        <p:spPr>
          <a:xfrm>
            <a:off x="7450146" y="3878423"/>
            <a:ext cx="807236" cy="1000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619125"/>
            <a:r>
              <a:rPr lang="nl-NL" sz="1200" dirty="0">
                <a:ea typeface="Arial"/>
                <a:cs typeface="Arial"/>
                <a:sym typeface="Arial"/>
              </a:rPr>
              <a:t>neutron</a:t>
            </a:r>
          </a:p>
          <a:p>
            <a:pPr defTabSz="619125"/>
            <a:endParaRPr lang="nl-NL" sz="1200" dirty="0">
              <a:latin typeface="+mn-lt"/>
              <a:ea typeface="Arial"/>
              <a:cs typeface="Arial"/>
              <a:sym typeface="Arial"/>
            </a:endParaRPr>
          </a:p>
          <a:p>
            <a:pPr defTabSz="619125"/>
            <a:r>
              <a:rPr lang="nl-NL" sz="1200" dirty="0">
                <a:ea typeface="Arial"/>
                <a:cs typeface="Arial"/>
                <a:sym typeface="Arial"/>
              </a:rPr>
              <a:t>proton</a:t>
            </a:r>
          </a:p>
          <a:p>
            <a:pPr defTabSz="619125"/>
            <a:endParaRPr lang="nl-NL" sz="1200" dirty="0">
              <a:latin typeface="+mn-lt"/>
              <a:ea typeface="Arial"/>
              <a:cs typeface="Arial"/>
              <a:sym typeface="Arial"/>
            </a:endParaRPr>
          </a:p>
          <a:p>
            <a:pPr defTabSz="619125"/>
            <a:r>
              <a:rPr lang="nl-NL" sz="1200" dirty="0">
                <a:ea typeface="Arial"/>
                <a:cs typeface="Arial"/>
                <a:sym typeface="Arial"/>
              </a:rPr>
              <a:t>elektron</a:t>
            </a:r>
            <a:endParaRPr lang="en-GB" sz="1200" dirty="0">
              <a:latin typeface="+mn-lt"/>
              <a:ea typeface="Arial"/>
              <a:cs typeface="Arial"/>
              <a:sym typeface="Arial"/>
            </a:endParaRPr>
          </a:p>
        </p:txBody>
      </p:sp>
      <p:sp>
        <p:nvSpPr>
          <p:cNvPr id="1088" name="Rechthoek 1087">
            <a:extLst>
              <a:ext uri="{FF2B5EF4-FFF2-40B4-BE49-F238E27FC236}">
                <a16:creationId xmlns:a16="http://schemas.microsoft.com/office/drawing/2014/main" id="{6278940E-013D-2809-BF19-3095834E5515}"/>
              </a:ext>
            </a:extLst>
          </p:cNvPr>
          <p:cNvSpPr/>
          <p:nvPr/>
        </p:nvSpPr>
        <p:spPr>
          <a:xfrm>
            <a:off x="6777141" y="3802763"/>
            <a:ext cx="1749972" cy="1096643"/>
          </a:xfrm>
          <a:prstGeom prst="rect">
            <a:avLst/>
          </a:prstGeom>
          <a:noFill/>
          <a:ln w="3175"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2152295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nl-NL" dirty="0"/>
              <a:t>Radioactieve stoffen</a:t>
            </a:r>
            <a:endParaRPr lang="en-US" dirty="0"/>
          </a:p>
        </p:txBody>
      </p:sp>
      <p:sp>
        <p:nvSpPr>
          <p:cNvPr id="5" name="Tijdelijke aanduiding voor tekst 4">
            <a:extLst>
              <a:ext uri="{FF2B5EF4-FFF2-40B4-BE49-F238E27FC236}">
                <a16:creationId xmlns:a16="http://schemas.microsoft.com/office/drawing/2014/main" id="{58D32957-73D5-D470-6BE6-B64AC6EAF89A}"/>
              </a:ext>
            </a:extLst>
          </p:cNvPr>
          <p:cNvSpPr>
            <a:spLocks noGrp="1"/>
          </p:cNvSpPr>
          <p:nvPr>
            <p:ph type="body" sz="quarter" idx="24"/>
          </p:nvPr>
        </p:nvSpPr>
        <p:spPr/>
        <p:txBody>
          <a:bodyPr/>
          <a:lstStyle/>
          <a:p>
            <a:endParaRPr lang="nl-NL"/>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23"/>
              </p:nvPr>
            </p:nvSpPr>
            <p:spPr/>
            <p:txBody>
              <a:bodyPr/>
              <a:lstStyle/>
              <a:p>
                <a:r>
                  <a:rPr lang="nl-NL" sz="1500" dirty="0"/>
                  <a:t>Sommige isotopen instabiel</a:t>
                </a:r>
              </a:p>
              <a:p>
                <a:pPr marL="214313" indent="-214313">
                  <a:buFont typeface="Wingdings" panose="05000000000000000000" pitchFamily="2" charset="2"/>
                  <a:buChar char="à"/>
                </a:pPr>
                <a:r>
                  <a:rPr lang="nl-NL" sz="1500" dirty="0">
                    <a:sym typeface="Wingdings" panose="05000000000000000000" pitchFamily="2" charset="2"/>
                  </a:rPr>
                  <a:t>Het aantal protonen en neutronen niet juiste verhouding</a:t>
                </a:r>
              </a:p>
              <a:p>
                <a:endParaRPr lang="nl-NL" sz="1500" dirty="0"/>
              </a:p>
              <a:p>
                <a:r>
                  <a:rPr lang="nl-NL" sz="1500" dirty="0"/>
                  <a:t>Deze vervallen en zenden verschillende soorten straling uit:</a:t>
                </a:r>
              </a:p>
              <a:p>
                <a:pPr marL="285743" indent="-285743">
                  <a:buFont typeface="Arial" panose="020B0604020202020204" pitchFamily="34" charset="0"/>
                  <a:buChar char="•"/>
                </a:pPr>
                <a:r>
                  <a:rPr lang="el-GR" sz="1500" dirty="0"/>
                  <a:t>α-</a:t>
                </a:r>
                <a:r>
                  <a:rPr lang="nl-NL" sz="1500" dirty="0"/>
                  <a:t>straling: </a:t>
                </a:r>
                <a14:m>
                  <m:oMath xmlns:m="http://schemas.openxmlformats.org/officeDocument/2006/math">
                    <m:sPre>
                      <m:sPrePr>
                        <m:ctrlPr>
                          <a:rPr lang="en-US" sz="1500" i="1">
                            <a:solidFill>
                              <a:srgbClr val="1AAACC"/>
                            </a:solidFill>
                            <a:latin typeface="Cambria Math" panose="02040503050406030204" pitchFamily="18" charset="0"/>
                          </a:rPr>
                        </m:ctrlPr>
                      </m:sPrePr>
                      <m:sub>
                        <m:r>
                          <a:rPr lang="nl-NL" sz="1500" i="1">
                            <a:solidFill>
                              <a:srgbClr val="1AAACC"/>
                            </a:solidFill>
                            <a:latin typeface="Cambria Math" panose="02040503050406030204" pitchFamily="18" charset="0"/>
                          </a:rPr>
                          <m:t>2</m:t>
                        </m:r>
                      </m:sub>
                      <m:sup>
                        <m:r>
                          <a:rPr lang="nl-NL" sz="1500" i="1">
                            <a:solidFill>
                              <a:srgbClr val="1AAACC"/>
                            </a:solidFill>
                            <a:latin typeface="Cambria Math" panose="02040503050406030204" pitchFamily="18" charset="0"/>
                          </a:rPr>
                          <m:t>4</m:t>
                        </m:r>
                      </m:sup>
                      <m:e>
                        <m:r>
                          <a:rPr lang="nl-NL" sz="1500" i="1">
                            <a:solidFill>
                              <a:srgbClr val="1AAACC"/>
                            </a:solidFill>
                            <a:latin typeface="Cambria Math" panose="02040503050406030204" pitchFamily="18" charset="0"/>
                          </a:rPr>
                          <m:t>𝐻</m:t>
                        </m:r>
                        <m:sSup>
                          <m:sSupPr>
                            <m:ctrlPr>
                              <a:rPr lang="nl-NL" sz="1500" i="1">
                                <a:solidFill>
                                  <a:srgbClr val="1AAACC"/>
                                </a:solidFill>
                                <a:latin typeface="Cambria Math" panose="02040503050406030204" pitchFamily="18" charset="0"/>
                              </a:rPr>
                            </m:ctrlPr>
                          </m:sSupPr>
                          <m:e>
                            <m:r>
                              <a:rPr lang="nl-NL" sz="1500" i="1">
                                <a:solidFill>
                                  <a:srgbClr val="1AAACC"/>
                                </a:solidFill>
                                <a:latin typeface="Cambria Math" panose="02040503050406030204" pitchFamily="18" charset="0"/>
                              </a:rPr>
                              <m:t>𝑒</m:t>
                            </m:r>
                          </m:e>
                          <m:sup>
                            <m:r>
                              <a:rPr lang="nl-NL" sz="1500" i="1">
                                <a:solidFill>
                                  <a:srgbClr val="1AAACC"/>
                                </a:solidFill>
                                <a:latin typeface="Cambria Math" panose="02040503050406030204" pitchFamily="18" charset="0"/>
                              </a:rPr>
                              <m:t>2+</m:t>
                            </m:r>
                          </m:sup>
                        </m:sSup>
                      </m:e>
                    </m:sPre>
                  </m:oMath>
                </a14:m>
                <a:endParaRPr lang="nl-NL" sz="1500" dirty="0"/>
              </a:p>
              <a:p>
                <a:pPr marL="285743" indent="-285743">
                  <a:buFont typeface="Arial" panose="020B0604020202020204" pitchFamily="34" charset="0"/>
                  <a:buChar char="•"/>
                </a:pPr>
                <a:r>
                  <a:rPr lang="el-GR" sz="1500" dirty="0"/>
                  <a:t>β-</a:t>
                </a:r>
                <a:r>
                  <a:rPr lang="nl-NL" sz="1500" dirty="0"/>
                  <a:t>straling: een elektron (</a:t>
                </a:r>
                <a14:m>
                  <m:oMath xmlns:m="http://schemas.openxmlformats.org/officeDocument/2006/math">
                    <m:sPre>
                      <m:sPrePr>
                        <m:ctrlPr>
                          <a:rPr lang="en-US" sz="1500" i="1">
                            <a:solidFill>
                              <a:srgbClr val="1AAACC"/>
                            </a:solidFill>
                            <a:latin typeface="Cambria Math" panose="02040503050406030204" pitchFamily="18" charset="0"/>
                          </a:rPr>
                        </m:ctrlPr>
                      </m:sPrePr>
                      <m:sub>
                        <m:r>
                          <a:rPr lang="nl-NL" sz="1500" i="1">
                            <a:solidFill>
                              <a:srgbClr val="1AAACC"/>
                            </a:solidFill>
                            <a:latin typeface="Cambria Math" panose="02040503050406030204" pitchFamily="18" charset="0"/>
                          </a:rPr>
                          <m:t>−1</m:t>
                        </m:r>
                      </m:sub>
                      <m:sup>
                        <m:r>
                          <a:rPr lang="nl-NL" sz="1500" i="1">
                            <a:solidFill>
                              <a:srgbClr val="1AAACC"/>
                            </a:solidFill>
                            <a:latin typeface="Cambria Math" panose="02040503050406030204" pitchFamily="18" charset="0"/>
                          </a:rPr>
                          <m:t>0</m:t>
                        </m:r>
                      </m:sup>
                      <m:e>
                        <m:sSup>
                          <m:sSupPr>
                            <m:ctrlPr>
                              <a:rPr lang="nl-NL" sz="1500" i="1">
                                <a:solidFill>
                                  <a:srgbClr val="1AAACC"/>
                                </a:solidFill>
                                <a:latin typeface="Cambria Math" panose="02040503050406030204" pitchFamily="18" charset="0"/>
                              </a:rPr>
                            </m:ctrlPr>
                          </m:sSupPr>
                          <m:e>
                            <m:r>
                              <a:rPr lang="nl-NL" sz="1500" i="1">
                                <a:solidFill>
                                  <a:srgbClr val="1AAACC"/>
                                </a:solidFill>
                                <a:latin typeface="Cambria Math" panose="02040503050406030204" pitchFamily="18" charset="0"/>
                              </a:rPr>
                              <m:t>𝑒</m:t>
                            </m:r>
                          </m:e>
                          <m:sup>
                            <m:r>
                              <a:rPr lang="nl-NL" sz="1500" i="1">
                                <a:solidFill>
                                  <a:srgbClr val="1AAACC"/>
                                </a:solidFill>
                                <a:latin typeface="Cambria Math" panose="02040503050406030204" pitchFamily="18" charset="0"/>
                              </a:rPr>
                              <m:t>−</m:t>
                            </m:r>
                          </m:sup>
                        </m:sSup>
                      </m:e>
                    </m:sPre>
                  </m:oMath>
                </a14:m>
                <a:r>
                  <a:rPr lang="nl-NL" sz="1500" dirty="0"/>
                  <a:t>) of positron (</a:t>
                </a:r>
                <a14:m>
                  <m:oMath xmlns:m="http://schemas.openxmlformats.org/officeDocument/2006/math">
                    <m:sPre>
                      <m:sPrePr>
                        <m:ctrlPr>
                          <a:rPr lang="en-US" sz="1500" i="1">
                            <a:solidFill>
                              <a:srgbClr val="1AAACC"/>
                            </a:solidFill>
                            <a:latin typeface="Cambria Math" panose="02040503050406030204" pitchFamily="18" charset="0"/>
                          </a:rPr>
                        </m:ctrlPr>
                      </m:sPrePr>
                      <m:sub>
                        <m:r>
                          <a:rPr lang="nl-NL" sz="1500" i="1">
                            <a:solidFill>
                              <a:srgbClr val="1AAACC"/>
                            </a:solidFill>
                            <a:latin typeface="Cambria Math" panose="02040503050406030204" pitchFamily="18" charset="0"/>
                          </a:rPr>
                          <m:t>1</m:t>
                        </m:r>
                      </m:sub>
                      <m:sup>
                        <m:r>
                          <a:rPr lang="nl-NL" sz="1500" i="1">
                            <a:solidFill>
                              <a:srgbClr val="1AAACC"/>
                            </a:solidFill>
                            <a:latin typeface="Cambria Math" panose="02040503050406030204" pitchFamily="18" charset="0"/>
                          </a:rPr>
                          <m:t>0</m:t>
                        </m:r>
                      </m:sup>
                      <m:e>
                        <m:sSup>
                          <m:sSupPr>
                            <m:ctrlPr>
                              <a:rPr lang="nl-NL" sz="1500" i="1">
                                <a:solidFill>
                                  <a:srgbClr val="1AAACC"/>
                                </a:solidFill>
                                <a:latin typeface="Cambria Math" panose="02040503050406030204" pitchFamily="18" charset="0"/>
                              </a:rPr>
                            </m:ctrlPr>
                          </m:sSupPr>
                          <m:e>
                            <m:r>
                              <a:rPr lang="nl-NL" sz="1500" i="1">
                                <a:solidFill>
                                  <a:srgbClr val="1AAACC"/>
                                </a:solidFill>
                                <a:latin typeface="Cambria Math" panose="02040503050406030204" pitchFamily="18" charset="0"/>
                              </a:rPr>
                              <m:t>𝑒</m:t>
                            </m:r>
                          </m:e>
                          <m:sup>
                            <m:r>
                              <a:rPr lang="nl-NL" sz="1500" i="1">
                                <a:solidFill>
                                  <a:srgbClr val="1AAACC"/>
                                </a:solidFill>
                                <a:latin typeface="Cambria Math" panose="02040503050406030204" pitchFamily="18" charset="0"/>
                              </a:rPr>
                              <m:t>+</m:t>
                            </m:r>
                          </m:sup>
                        </m:sSup>
                      </m:e>
                    </m:sPre>
                  </m:oMath>
                </a14:m>
                <a:r>
                  <a:rPr lang="nl-NL" sz="1500" dirty="0"/>
                  <a:t>)</a:t>
                </a:r>
              </a:p>
              <a:p>
                <a:pPr marL="285743" indent="-285743">
                  <a:buFont typeface="Arial" panose="020B0604020202020204" pitchFamily="34" charset="0"/>
                  <a:buChar char="•"/>
                </a:pPr>
                <a:r>
                  <a:rPr lang="el-GR" sz="1500" dirty="0"/>
                  <a:t>γ-</a:t>
                </a:r>
                <a:r>
                  <a:rPr lang="nl-NL" sz="1500" dirty="0"/>
                  <a:t>straling: een foton</a:t>
                </a:r>
              </a:p>
              <a:p>
                <a:pPr marL="285743" indent="-285743">
                  <a:buFont typeface="Arial" panose="020B0604020202020204" pitchFamily="34" charset="0"/>
                  <a:buChar char="•"/>
                </a:pPr>
                <a:r>
                  <a:rPr lang="nl-NL" sz="1500" dirty="0"/>
                  <a:t>Neutronen: </a:t>
                </a:r>
                <a14:m>
                  <m:oMath xmlns:m="http://schemas.openxmlformats.org/officeDocument/2006/math">
                    <m:sPre>
                      <m:sPrePr>
                        <m:ctrlPr>
                          <a:rPr lang="en-US" sz="1500" i="1">
                            <a:solidFill>
                              <a:srgbClr val="1AAACC"/>
                            </a:solidFill>
                            <a:latin typeface="Cambria Math" panose="02040503050406030204" pitchFamily="18" charset="0"/>
                          </a:rPr>
                        </m:ctrlPr>
                      </m:sPrePr>
                      <m:sub>
                        <m:r>
                          <a:rPr lang="nl-NL" sz="1500" i="1">
                            <a:solidFill>
                              <a:srgbClr val="1AAACC"/>
                            </a:solidFill>
                            <a:latin typeface="Cambria Math" panose="02040503050406030204" pitchFamily="18" charset="0"/>
                          </a:rPr>
                          <m:t>0</m:t>
                        </m:r>
                      </m:sub>
                      <m:sup>
                        <m:r>
                          <a:rPr lang="nl-NL" sz="1500" i="1">
                            <a:solidFill>
                              <a:srgbClr val="1AAACC"/>
                            </a:solidFill>
                            <a:latin typeface="Cambria Math" panose="02040503050406030204" pitchFamily="18" charset="0"/>
                          </a:rPr>
                          <m:t>1</m:t>
                        </m:r>
                      </m:sup>
                      <m:e>
                        <m:r>
                          <a:rPr lang="nl-NL" sz="1500" i="1">
                            <a:solidFill>
                              <a:srgbClr val="1AAACC"/>
                            </a:solidFill>
                            <a:latin typeface="Cambria Math" panose="02040503050406030204" pitchFamily="18" charset="0"/>
                          </a:rPr>
                          <m:t>𝑛</m:t>
                        </m:r>
                      </m:e>
                    </m:sPre>
                  </m:oMath>
                </a14:m>
                <a:endParaRPr lang="nl-NL" sz="1500" dirty="0"/>
              </a:p>
              <a:p>
                <a:endParaRPr lang="nl-NL" dirty="0"/>
              </a:p>
              <a:p>
                <a:endParaRPr lang="nl-NL" dirty="0"/>
              </a:p>
              <a:p>
                <a:endParaRPr lang="nl-NL" dirty="0"/>
              </a:p>
              <a:p>
                <a:endParaRPr lang="nl-NL" dirty="0"/>
              </a:p>
              <a:p>
                <a:endParaRPr lang="en-GB" dirty="0"/>
              </a:p>
            </p:txBody>
          </p:sp>
        </mc:Choice>
        <mc:Fallback xmlns="">
          <p:sp>
            <p:nvSpPr>
              <p:cNvPr id="4" name="Text Placeholder 3"/>
              <p:cNvSpPr>
                <a:spLocks noGrp="1" noRot="1" noChangeAspect="1" noMove="1" noResize="1" noEditPoints="1" noAdjustHandles="1" noChangeArrowheads="1" noChangeShapeType="1" noTextEdit="1"/>
              </p:cNvSpPr>
              <p:nvPr>
                <p:ph type="body" sz="quarter" idx="23"/>
              </p:nvPr>
            </p:nvSpPr>
            <p:spPr>
              <a:blipFill>
                <a:blip r:embed="rId3"/>
                <a:stretch>
                  <a:fillRect l="-1516" t="-975"/>
                </a:stretch>
              </a:blipFill>
            </p:spPr>
            <p:txBody>
              <a:bodyPr/>
              <a:lstStyle/>
              <a:p>
                <a:r>
                  <a:rPr lang="nl-NL">
                    <a:noFill/>
                  </a:rPr>
                  <a:t> </a:t>
                </a:r>
              </a:p>
            </p:txBody>
          </p:sp>
        </mc:Fallback>
      </mc:AlternateContent>
      <p:sp>
        <p:nvSpPr>
          <p:cNvPr id="7" name="Tijdelijke aanduiding voor tekst 6">
            <a:extLst>
              <a:ext uri="{FF2B5EF4-FFF2-40B4-BE49-F238E27FC236}">
                <a16:creationId xmlns:a16="http://schemas.microsoft.com/office/drawing/2014/main" id="{6668B4CC-DF7E-06B3-FAD1-185FF69F7300}"/>
              </a:ext>
            </a:extLst>
          </p:cNvPr>
          <p:cNvSpPr>
            <a:spLocks noGrp="1"/>
          </p:cNvSpPr>
          <p:nvPr>
            <p:ph type="body" sz="quarter" idx="26"/>
          </p:nvPr>
        </p:nvSpPr>
        <p:spPr/>
        <p:txBody>
          <a:bodyPr/>
          <a:lstStyle/>
          <a:p>
            <a:endParaRPr lang="nl-NL"/>
          </a:p>
        </p:txBody>
      </p:sp>
      <p:sp>
        <p:nvSpPr>
          <p:cNvPr id="15" name="Oval 14"/>
          <p:cNvSpPr/>
          <p:nvPr/>
        </p:nvSpPr>
        <p:spPr>
          <a:xfrm>
            <a:off x="154745" y="4625667"/>
            <a:ext cx="182880" cy="692468"/>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5479"/>
            <a:endParaRPr lang="en-GB" sz="3200">
              <a:solidFill>
                <a:srgbClr val="FFFFFF"/>
              </a:solidFill>
              <a:latin typeface="Arial"/>
              <a:cs typeface="Arial"/>
              <a:sym typeface="Arial Medium"/>
            </a:endParaRPr>
          </a:p>
        </p:txBody>
      </p:sp>
      <p:pic>
        <p:nvPicPr>
          <p:cNvPr id="9" name="Picture 8"/>
          <p:cNvPicPr>
            <a:picLocks noChangeAspect="1"/>
          </p:cNvPicPr>
          <p:nvPr/>
        </p:nvPicPr>
        <p:blipFill>
          <a:blip r:embed="rId4"/>
          <a:stretch>
            <a:fillRect/>
          </a:stretch>
        </p:blipFill>
        <p:spPr>
          <a:xfrm>
            <a:off x="5405583" y="2266491"/>
            <a:ext cx="3738417" cy="2502578"/>
          </a:xfrm>
          <a:prstGeom prst="rect">
            <a:avLst/>
          </a:prstGeom>
        </p:spPr>
      </p:pic>
    </p:spTree>
    <p:extLst>
      <p:ext uri="{BB962C8B-B14F-4D97-AF65-F5344CB8AC3E}">
        <p14:creationId xmlns:p14="http://schemas.microsoft.com/office/powerpoint/2010/main" val="183494347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nl-NL" dirty="0"/>
              <a:t>Radioactieve stoffen</a:t>
            </a:r>
            <a:endParaRPr lang="en-US" dirty="0"/>
          </a:p>
        </p:txBody>
      </p:sp>
      <p:sp>
        <p:nvSpPr>
          <p:cNvPr id="5" name="Tijdelijke aanduiding voor tekst 4">
            <a:extLst>
              <a:ext uri="{FF2B5EF4-FFF2-40B4-BE49-F238E27FC236}">
                <a16:creationId xmlns:a16="http://schemas.microsoft.com/office/drawing/2014/main" id="{58D32957-73D5-D470-6BE6-B64AC6EAF89A}"/>
              </a:ext>
            </a:extLst>
          </p:cNvPr>
          <p:cNvSpPr>
            <a:spLocks noGrp="1"/>
          </p:cNvSpPr>
          <p:nvPr>
            <p:ph type="body" sz="quarter" idx="24"/>
          </p:nvPr>
        </p:nvSpPr>
        <p:spPr/>
        <p:txBody>
          <a:bodyPr/>
          <a:lstStyle/>
          <a:p>
            <a:endParaRPr lang="nl-NL"/>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23"/>
              </p:nvPr>
            </p:nvSpPr>
            <p:spPr/>
            <p:txBody>
              <a:bodyPr/>
              <a:lstStyle/>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12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 </a:t>
                </a:r>
              </a:p>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15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Bij een vervalreactie komt energie (in </a:t>
                </a:r>
                <a:r>
                  <a:rPr kumimoji="0" lang="nl-NL" sz="1500" b="0" i="0" u="none" strike="noStrike" kern="0" cap="none" spc="0" normalizeH="0" baseline="0" noProof="0" dirty="0" err="1">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MeV</a:t>
                </a:r>
                <a:r>
                  <a:rPr kumimoji="0" lang="nl-NL" sz="15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 vrij</a:t>
                </a:r>
              </a:p>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endParaRPr kumimoji="0" lang="nl-NL" sz="15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endParaRPr>
              </a:p>
              <a:p>
                <a:pPr marL="0" marR="0" lvl="0" indent="0" algn="l" defTabSz="309563" rtl="0" eaLnBrk="1" fontAlgn="auto" latinLnBrk="0" hangingPunct="0">
                  <a:lnSpc>
                    <a:spcPct val="120000"/>
                  </a:lnSpc>
                  <a:spcBef>
                    <a:spcPts val="0"/>
                  </a:spcBef>
                  <a:spcAft>
                    <a:spcPts val="0"/>
                  </a:spcAft>
                  <a:buClrTx/>
                  <a:buSzTx/>
                  <a:buFont typeface="Arial" panose="020B0604020202020204" pitchFamily="34" charset="0"/>
                  <a:buNone/>
                  <a:tabLst/>
                  <a:defRPr/>
                </a:pPr>
                <a:r>
                  <a:rPr kumimoji="0" lang="nl-NL" sz="1500" b="0" i="0" u="none" strike="noStrike" kern="0" cap="none" spc="0" normalizeH="0" baseline="0" noProof="0" dirty="0">
                    <a:ln>
                      <a:noFill/>
                    </a:ln>
                    <a:solidFill>
                      <a:srgbClr val="1AAACC"/>
                    </a:solidFill>
                    <a:effectLst/>
                    <a:uLnTx/>
                    <a:uFillTx/>
                    <a:latin typeface="Arial" panose="020B0604020202020204" pitchFamily="34" charset="0"/>
                    <a:ea typeface="Roboto Light"/>
                    <a:cs typeface="Arial" panose="020B0604020202020204" pitchFamily="34" charset="0"/>
                    <a:sym typeface="Helvetica Neue"/>
                  </a:rPr>
                  <a:t>Voorbeeld vervalreactie Po-218 d.m.v. </a:t>
                </a:r>
                <a14:m>
                  <m:oMath xmlns:m="http://schemas.openxmlformats.org/officeDocument/2006/math">
                    <m:r>
                      <m:rPr>
                        <m:sty m:val="p"/>
                      </m:rPr>
                      <a:rPr kumimoji="0" lang="el-GR" sz="1500" b="0" i="1" u="none" strike="noStrike" kern="0" cap="none" spc="0" normalizeH="0" baseline="0" noProof="0">
                        <a:ln>
                          <a:noFill/>
                        </a:ln>
                        <a:solidFill>
                          <a:srgbClr val="1AAACC"/>
                        </a:solidFill>
                        <a:effectLst/>
                        <a:uLnTx/>
                        <a:uFillTx/>
                        <a:latin typeface="Cambria Math" panose="02040503050406030204" pitchFamily="18" charset="0"/>
                        <a:ea typeface="Cambria Math" panose="02040503050406030204" pitchFamily="18" charset="0"/>
                        <a:sym typeface="Helvetica Neue"/>
                      </a:rPr>
                      <m:t>α</m:t>
                    </m:r>
                  </m:oMath>
                </a14:m>
                <a:r>
                  <a:rPr kumimoji="0" lang="nl-NL" sz="1500" b="0" i="0" u="none" strike="noStrike" kern="0" cap="none" spc="0" normalizeH="0" baseline="0" noProof="0" dirty="0">
                    <a:ln>
                      <a:noFill/>
                    </a:ln>
                    <a:solidFill>
                      <a:srgbClr val="1AAACC"/>
                    </a:solidFill>
                    <a:effectLst/>
                    <a:uLnTx/>
                    <a:uFillTx/>
                    <a:latin typeface="Arial" panose="020B0604020202020204" pitchFamily="34" charset="0"/>
                    <a:ea typeface="Roboto Light"/>
                    <a:cs typeface="Arial" panose="020B0604020202020204" pitchFamily="34" charset="0"/>
                    <a:sym typeface="Helvetica Neue"/>
                  </a:rPr>
                  <a:t>-verval:</a:t>
                </a:r>
              </a:p>
              <a:p>
                <a:pPr lvl="0">
                  <a:defRPr/>
                </a:pPr>
                <a14:m>
                  <m:oMath xmlns:m="http://schemas.openxmlformats.org/officeDocument/2006/math">
                    <m:sPre>
                      <m:sPrePr>
                        <m:ctrlPr>
                          <a:rPr kumimoji="0" lang="en-US" sz="1500" b="0" i="1" u="none" strike="noStrike" kern="0" cap="none" spc="0" normalizeH="0" baseline="0" noProof="0">
                            <a:ln>
                              <a:noFill/>
                            </a:ln>
                            <a:solidFill>
                              <a:srgbClr val="1AAACC"/>
                            </a:solidFill>
                            <a:effectLst/>
                            <a:uLnTx/>
                            <a:uFillTx/>
                            <a:latin typeface="Cambria Math" panose="02040503050406030204" pitchFamily="18" charset="0"/>
                            <a:sym typeface="Helvetica Neue"/>
                          </a:rPr>
                        </m:ctrlPr>
                      </m:sPrePr>
                      <m:sub>
                        <m:r>
                          <a:rPr kumimoji="0" lang="nl-NL" sz="1500" b="0" i="1" u="none" strike="noStrike" kern="0" cap="none" spc="0" normalizeH="0" baseline="0" noProof="0">
                            <a:ln>
                              <a:noFill/>
                            </a:ln>
                            <a:solidFill>
                              <a:srgbClr val="1AAACC"/>
                            </a:solidFill>
                            <a:effectLst/>
                            <a:uLnTx/>
                            <a:uFillTx/>
                            <a:latin typeface="Cambria Math" panose="02040503050406030204" pitchFamily="18" charset="0"/>
                            <a:sym typeface="Helvetica Neue"/>
                          </a:rPr>
                          <m:t>84</m:t>
                        </m:r>
                      </m:sub>
                      <m:sup>
                        <m:r>
                          <a:rPr kumimoji="0" lang="nl-NL" sz="1500" b="0" i="1" u="none" strike="noStrike" kern="0" cap="none" spc="0" normalizeH="0" baseline="0" noProof="0">
                            <a:ln>
                              <a:noFill/>
                            </a:ln>
                            <a:solidFill>
                              <a:srgbClr val="1AAACC"/>
                            </a:solidFill>
                            <a:effectLst/>
                            <a:uLnTx/>
                            <a:uFillTx/>
                            <a:latin typeface="Cambria Math" panose="02040503050406030204" pitchFamily="18" charset="0"/>
                            <a:sym typeface="Helvetica Neue"/>
                          </a:rPr>
                          <m:t>218</m:t>
                        </m:r>
                      </m:sup>
                      <m:e>
                        <m:r>
                          <a:rPr kumimoji="0" lang="nl-NL" sz="1500" b="0" i="1" u="none" strike="noStrike" kern="0" cap="none" spc="0" normalizeH="0" baseline="0" noProof="0">
                            <a:ln>
                              <a:noFill/>
                            </a:ln>
                            <a:solidFill>
                              <a:srgbClr val="1AAACC"/>
                            </a:solidFill>
                            <a:effectLst/>
                            <a:uLnTx/>
                            <a:uFillTx/>
                            <a:latin typeface="Cambria Math" panose="02040503050406030204" pitchFamily="18" charset="0"/>
                            <a:sym typeface="Helvetica Neue"/>
                          </a:rPr>
                          <m:t>𝑃𝑜</m:t>
                        </m:r>
                      </m:e>
                    </m:sPre>
                  </m:oMath>
                </a14:m>
                <a:r>
                  <a:rPr kumimoji="0" lang="nl-NL" sz="1500" b="0" i="0" u="none" strike="noStrike" kern="0" cap="none" spc="0" normalizeH="0" baseline="0" noProof="0" dirty="0">
                    <a:ln>
                      <a:noFill/>
                    </a:ln>
                    <a:solidFill>
                      <a:srgbClr val="1AAACC"/>
                    </a:solidFill>
                    <a:effectLst/>
                    <a:uLnTx/>
                    <a:uFillTx/>
                    <a:latin typeface="Arial" panose="020B0604020202020204" pitchFamily="34" charset="0"/>
                    <a:ea typeface="Roboto Light"/>
                    <a:cs typeface="Arial" panose="020B0604020202020204" pitchFamily="34" charset="0"/>
                    <a:sym typeface="Helvetica Neue"/>
                  </a:rPr>
                  <a:t>		</a:t>
                </a:r>
                <a14:m>
                  <m:oMath xmlns:m="http://schemas.openxmlformats.org/officeDocument/2006/math">
                    <m:sPre>
                      <m:sPrePr>
                        <m:ctrlPr>
                          <a:rPr kumimoji="0" lang="en-US" sz="1500" b="0" i="1" u="none" strike="noStrike" kern="0" cap="none" spc="0" normalizeH="0" baseline="0" noProof="0">
                            <a:ln>
                              <a:noFill/>
                            </a:ln>
                            <a:solidFill>
                              <a:srgbClr val="1AAACC"/>
                            </a:solidFill>
                            <a:effectLst/>
                            <a:uLnTx/>
                            <a:uFillTx/>
                            <a:latin typeface="Cambria Math" panose="02040503050406030204" pitchFamily="18" charset="0"/>
                            <a:sym typeface="Helvetica Neue"/>
                          </a:rPr>
                        </m:ctrlPr>
                      </m:sPrePr>
                      <m:sub>
                        <m:r>
                          <a:rPr kumimoji="0" lang="nl-NL" sz="1500" b="0" i="1" u="none" strike="noStrike" kern="0" cap="none" spc="0" normalizeH="0" baseline="0" noProof="0">
                            <a:ln>
                              <a:noFill/>
                            </a:ln>
                            <a:solidFill>
                              <a:srgbClr val="1AAACC"/>
                            </a:solidFill>
                            <a:effectLst/>
                            <a:uLnTx/>
                            <a:uFillTx/>
                            <a:latin typeface="Cambria Math" panose="02040503050406030204" pitchFamily="18" charset="0"/>
                            <a:sym typeface="Helvetica Neue"/>
                          </a:rPr>
                          <m:t>82</m:t>
                        </m:r>
                      </m:sub>
                      <m:sup>
                        <m:r>
                          <a:rPr kumimoji="0" lang="nl-NL" sz="1500" b="0" i="1" u="none" strike="noStrike" kern="0" cap="none" spc="0" normalizeH="0" baseline="0" noProof="0">
                            <a:ln>
                              <a:noFill/>
                            </a:ln>
                            <a:solidFill>
                              <a:srgbClr val="1AAACC"/>
                            </a:solidFill>
                            <a:effectLst/>
                            <a:uLnTx/>
                            <a:uFillTx/>
                            <a:latin typeface="Cambria Math" panose="02040503050406030204" pitchFamily="18" charset="0"/>
                            <a:sym typeface="Helvetica Neue"/>
                          </a:rPr>
                          <m:t>214</m:t>
                        </m:r>
                      </m:sup>
                      <m:e>
                        <m:r>
                          <a:rPr kumimoji="0" lang="nl-NL" sz="1500" b="0" i="1" u="none" strike="noStrike" kern="0" cap="none" spc="0" normalizeH="0" baseline="0" noProof="0">
                            <a:ln>
                              <a:noFill/>
                            </a:ln>
                            <a:solidFill>
                              <a:srgbClr val="1AAACC"/>
                            </a:solidFill>
                            <a:effectLst/>
                            <a:uLnTx/>
                            <a:uFillTx/>
                            <a:latin typeface="Cambria Math" panose="02040503050406030204" pitchFamily="18" charset="0"/>
                            <a:sym typeface="Helvetica Neue"/>
                          </a:rPr>
                          <m:t>𝐶𝑜</m:t>
                        </m:r>
                      </m:e>
                    </m:sPre>
                    <m:r>
                      <a:rPr kumimoji="0" lang="nl-NL" sz="1500" b="0" i="1" u="none" strike="noStrike" kern="0" cap="none" spc="0" normalizeH="0" baseline="0" noProof="0">
                        <a:ln>
                          <a:noFill/>
                        </a:ln>
                        <a:solidFill>
                          <a:srgbClr val="1AAACC"/>
                        </a:solidFill>
                        <a:effectLst/>
                        <a:uLnTx/>
                        <a:uFillTx/>
                        <a:latin typeface="Cambria Math" panose="02040503050406030204" pitchFamily="18" charset="0"/>
                        <a:sym typeface="Helvetica Neue"/>
                      </a:rPr>
                      <m:t>+</m:t>
                    </m:r>
                    <m:sPre>
                      <m:sPrePr>
                        <m:ctrlPr>
                          <a:rPr kumimoji="0" lang="en-US" sz="1500" b="0" i="1" u="none" strike="noStrike" kern="0" cap="none" spc="0" normalizeH="0" baseline="0" noProof="0">
                            <a:ln>
                              <a:noFill/>
                            </a:ln>
                            <a:solidFill>
                              <a:srgbClr val="1AAACC"/>
                            </a:solidFill>
                            <a:effectLst/>
                            <a:uLnTx/>
                            <a:uFillTx/>
                            <a:latin typeface="Cambria Math" panose="02040503050406030204" pitchFamily="18" charset="0"/>
                            <a:sym typeface="Helvetica Neue"/>
                          </a:rPr>
                        </m:ctrlPr>
                      </m:sPrePr>
                      <m:sub>
                        <m:r>
                          <a:rPr kumimoji="0" lang="nl-NL" sz="1500" b="0" i="1" u="none" strike="noStrike" kern="0" cap="none" spc="0" normalizeH="0" baseline="0" noProof="0">
                            <a:ln>
                              <a:noFill/>
                            </a:ln>
                            <a:solidFill>
                              <a:srgbClr val="1AAACC"/>
                            </a:solidFill>
                            <a:effectLst/>
                            <a:uLnTx/>
                            <a:uFillTx/>
                            <a:latin typeface="Cambria Math" panose="02040503050406030204" pitchFamily="18" charset="0"/>
                            <a:sym typeface="Helvetica Neue"/>
                          </a:rPr>
                          <m:t>2</m:t>
                        </m:r>
                      </m:sub>
                      <m:sup>
                        <m:r>
                          <a:rPr kumimoji="0" lang="nl-NL" sz="1500" b="0" i="1" u="none" strike="noStrike" kern="0" cap="none" spc="0" normalizeH="0" baseline="0" noProof="0">
                            <a:ln>
                              <a:noFill/>
                            </a:ln>
                            <a:solidFill>
                              <a:srgbClr val="1AAACC"/>
                            </a:solidFill>
                            <a:effectLst/>
                            <a:uLnTx/>
                            <a:uFillTx/>
                            <a:latin typeface="Cambria Math" panose="02040503050406030204" pitchFamily="18" charset="0"/>
                            <a:sym typeface="Helvetica Neue"/>
                          </a:rPr>
                          <m:t>4</m:t>
                        </m:r>
                      </m:sup>
                      <m:e>
                        <m:r>
                          <a:rPr kumimoji="0" lang="nl-NL" sz="1500" b="0" i="1" u="none" strike="noStrike" kern="0" cap="none" spc="0" normalizeH="0" baseline="0" noProof="0" smtClean="0">
                            <a:ln>
                              <a:noFill/>
                            </a:ln>
                            <a:solidFill>
                              <a:srgbClr val="1AAACC"/>
                            </a:solidFill>
                            <a:effectLst/>
                            <a:uLnTx/>
                            <a:uFillTx/>
                            <a:latin typeface="Cambria Math" panose="02040503050406030204" pitchFamily="18" charset="0"/>
                            <a:sym typeface="Helvetica Neue"/>
                          </a:rPr>
                          <m:t>𝐻𝑒</m:t>
                        </m:r>
                      </m:e>
                    </m:sPre>
                    <m:r>
                      <a:rPr kumimoji="0" lang="nl-NL" sz="1500" b="0" i="1" u="none" strike="noStrike" kern="0" cap="none" spc="0" normalizeH="0" baseline="0" noProof="0">
                        <a:ln>
                          <a:noFill/>
                        </a:ln>
                        <a:solidFill>
                          <a:srgbClr val="1AAACC"/>
                        </a:solidFill>
                        <a:effectLst/>
                        <a:uLnTx/>
                        <a:uFillTx/>
                        <a:latin typeface="Cambria Math" panose="02040503050406030204" pitchFamily="18" charset="0"/>
                        <a:sym typeface="Helvetica Neue"/>
                      </a:rPr>
                      <m:t>+6,11 </m:t>
                    </m:r>
                    <m:r>
                      <a:rPr kumimoji="0" lang="nl-NL" sz="1500" b="0" i="1" u="none" strike="noStrike" kern="0" cap="none" spc="0" normalizeH="0" baseline="0" noProof="0">
                        <a:ln>
                          <a:noFill/>
                        </a:ln>
                        <a:solidFill>
                          <a:srgbClr val="1AAACC"/>
                        </a:solidFill>
                        <a:effectLst/>
                        <a:uLnTx/>
                        <a:uFillTx/>
                        <a:latin typeface="Cambria Math" panose="02040503050406030204" pitchFamily="18" charset="0"/>
                        <a:sym typeface="Helvetica Neue"/>
                      </a:rPr>
                      <m:t>𝑀𝑒𝑉</m:t>
                    </m:r>
                  </m:oMath>
                </a14:m>
                <a:r>
                  <a:rPr kumimoji="0" lang="nl-NL" sz="1500" b="0" i="0" u="none" strike="noStrike" kern="0" cap="none" spc="0" normalizeH="0" baseline="0" noProof="0" dirty="0">
                    <a:ln>
                      <a:noFill/>
                    </a:ln>
                    <a:solidFill>
                      <a:srgbClr val="1AAACC"/>
                    </a:solidFill>
                    <a:effectLst/>
                    <a:uLnTx/>
                    <a:uFillTx/>
                    <a:latin typeface="Arial" panose="020B0604020202020204" pitchFamily="34" charset="0"/>
                    <a:ea typeface="Roboto Light"/>
                    <a:cs typeface="Arial" panose="020B0604020202020204" pitchFamily="34" charset="0"/>
                    <a:sym typeface="Helvetica Neue"/>
                  </a:rPr>
                  <a:t> </a:t>
                </a:r>
                <a:r>
                  <a:rPr kumimoji="0" lang="nl-NL" sz="1600" b="0" i="0" u="none" strike="noStrike" kern="0" cap="none" spc="0" normalizeH="0" baseline="0" noProof="0" dirty="0">
                    <a:ln>
                      <a:noFill/>
                    </a:ln>
                    <a:solidFill>
                      <a:srgbClr val="1AAACC"/>
                    </a:solidFill>
                    <a:effectLst/>
                    <a:uLnTx/>
                    <a:uFillTx/>
                    <a:latin typeface="Arial" panose="020B0604020202020204" pitchFamily="34" charset="0"/>
                    <a:ea typeface="Roboto Light"/>
                    <a:cs typeface="Arial" panose="020B0604020202020204" pitchFamily="34" charset="0"/>
                    <a:sym typeface="Helvetica Neue"/>
                  </a:rPr>
                  <a:t>	</a:t>
                </a:r>
              </a:p>
              <a:p>
                <a:endParaRPr lang="nl-NL" sz="1500" dirty="0"/>
              </a:p>
              <a:p>
                <a:r>
                  <a:rPr kumimoji="0" lang="nl-NL" sz="1500" b="0" i="0" u="none" strike="noStrike" kern="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sym typeface="Helvetica Neue"/>
                  </a:rPr>
                  <a:t>Deze energie wordt meegegeven aan de vervalproducten</a:t>
                </a:r>
              </a:p>
              <a:p>
                <a:endParaRPr lang="nl-NL" sz="1500" dirty="0"/>
              </a:p>
              <a:p>
                <a:endParaRPr lang="nl-NL" dirty="0"/>
              </a:p>
              <a:p>
                <a:endParaRPr lang="nl-NL" dirty="0"/>
              </a:p>
              <a:p>
                <a:endParaRPr lang="nl-NL" dirty="0"/>
              </a:p>
              <a:p>
                <a:endParaRPr lang="nl-NL" dirty="0"/>
              </a:p>
              <a:p>
                <a:endParaRPr lang="en-GB" dirty="0"/>
              </a:p>
            </p:txBody>
          </p:sp>
        </mc:Choice>
        <mc:Fallback xmlns="">
          <p:sp>
            <p:nvSpPr>
              <p:cNvPr id="4" name="Text Placeholder 3"/>
              <p:cNvSpPr>
                <a:spLocks noGrp="1" noRot="1" noChangeAspect="1" noMove="1" noResize="1" noEditPoints="1" noAdjustHandles="1" noChangeArrowheads="1" noChangeShapeType="1" noTextEdit="1"/>
              </p:cNvSpPr>
              <p:nvPr>
                <p:ph type="body" sz="quarter" idx="23"/>
              </p:nvPr>
            </p:nvSpPr>
            <p:spPr>
              <a:blipFill>
                <a:blip r:embed="rId3"/>
                <a:stretch>
                  <a:fillRect l="-1516"/>
                </a:stretch>
              </a:blipFill>
            </p:spPr>
            <p:txBody>
              <a:bodyPr/>
              <a:lstStyle/>
              <a:p>
                <a:r>
                  <a:rPr lang="nl-NL">
                    <a:noFill/>
                  </a:rPr>
                  <a:t> </a:t>
                </a:r>
              </a:p>
            </p:txBody>
          </p:sp>
        </mc:Fallback>
      </mc:AlternateContent>
      <p:sp>
        <p:nvSpPr>
          <p:cNvPr id="7" name="Tijdelijke aanduiding voor tekst 6">
            <a:extLst>
              <a:ext uri="{FF2B5EF4-FFF2-40B4-BE49-F238E27FC236}">
                <a16:creationId xmlns:a16="http://schemas.microsoft.com/office/drawing/2014/main" id="{6668B4CC-DF7E-06B3-FAD1-185FF69F7300}"/>
              </a:ext>
            </a:extLst>
          </p:cNvPr>
          <p:cNvSpPr>
            <a:spLocks noGrp="1"/>
          </p:cNvSpPr>
          <p:nvPr>
            <p:ph type="body" sz="quarter" idx="26"/>
          </p:nvPr>
        </p:nvSpPr>
        <p:spPr/>
        <p:txBody>
          <a:bodyPr/>
          <a:lstStyle/>
          <a:p>
            <a:endParaRPr lang="nl-NL"/>
          </a:p>
        </p:txBody>
      </p:sp>
      <p:sp>
        <p:nvSpPr>
          <p:cNvPr id="15" name="Oval 14"/>
          <p:cNvSpPr/>
          <p:nvPr/>
        </p:nvSpPr>
        <p:spPr>
          <a:xfrm>
            <a:off x="154745" y="4625667"/>
            <a:ext cx="182880" cy="692468"/>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5479"/>
            <a:endParaRPr lang="en-GB" sz="3200">
              <a:solidFill>
                <a:srgbClr val="FFFFFF"/>
              </a:solidFill>
              <a:latin typeface="Arial"/>
              <a:cs typeface="Arial"/>
              <a:sym typeface="Arial Medium"/>
            </a:endParaRPr>
          </a:p>
        </p:txBody>
      </p:sp>
      <p:cxnSp>
        <p:nvCxnSpPr>
          <p:cNvPr id="3" name="Straight Arrow Connector 13">
            <a:extLst>
              <a:ext uri="{FF2B5EF4-FFF2-40B4-BE49-F238E27FC236}">
                <a16:creationId xmlns:a16="http://schemas.microsoft.com/office/drawing/2014/main" id="{24A36304-3632-9EC0-24E7-8761FDBF8596}"/>
              </a:ext>
            </a:extLst>
          </p:cNvPr>
          <p:cNvCxnSpPr/>
          <p:nvPr/>
        </p:nvCxnSpPr>
        <p:spPr>
          <a:xfrm>
            <a:off x="1295492" y="2429224"/>
            <a:ext cx="274320" cy="0"/>
          </a:xfrm>
          <a:prstGeom prst="straightConnector1">
            <a:avLst/>
          </a:prstGeom>
          <a:noFill/>
          <a:ln w="25400" cap="flat">
            <a:solidFill>
              <a:schemeClr val="accent1"/>
            </a:solidFill>
            <a:prstDash val="solid"/>
            <a:miter lim="400000"/>
            <a:tailEnd type="triangle"/>
          </a:ln>
          <a:effectLst/>
          <a:sp3d/>
        </p:spPr>
        <p:style>
          <a:lnRef idx="0">
            <a:scrgbClr r="0" g="0" b="0"/>
          </a:lnRef>
          <a:fillRef idx="0">
            <a:scrgbClr r="0" g="0" b="0"/>
          </a:fillRef>
          <a:effectRef idx="0">
            <a:scrgbClr r="0" g="0" b="0"/>
          </a:effectRef>
          <a:fontRef idx="none"/>
        </p:style>
      </p:cxnSp>
      <p:pic>
        <p:nvPicPr>
          <p:cNvPr id="6" name="Picture 5">
            <a:extLst>
              <a:ext uri="{FF2B5EF4-FFF2-40B4-BE49-F238E27FC236}">
                <a16:creationId xmlns:a16="http://schemas.microsoft.com/office/drawing/2014/main" id="{87831B17-200C-912F-56B6-2A9C2BBD7753}"/>
              </a:ext>
            </a:extLst>
          </p:cNvPr>
          <p:cNvPicPr>
            <a:picLocks noChangeAspect="1"/>
          </p:cNvPicPr>
          <p:nvPr/>
        </p:nvPicPr>
        <p:blipFill>
          <a:blip r:embed="rId4"/>
          <a:stretch>
            <a:fillRect/>
          </a:stretch>
        </p:blipFill>
        <p:spPr>
          <a:xfrm>
            <a:off x="5405583" y="2266491"/>
            <a:ext cx="3738417" cy="2502578"/>
          </a:xfrm>
          <a:prstGeom prst="rect">
            <a:avLst/>
          </a:prstGeom>
        </p:spPr>
      </p:pic>
    </p:spTree>
    <p:extLst>
      <p:ext uri="{BB962C8B-B14F-4D97-AF65-F5344CB8AC3E}">
        <p14:creationId xmlns:p14="http://schemas.microsoft.com/office/powerpoint/2010/main" val="69224899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13058D7-7DBE-EBC1-8D59-12CC29C3D7CC}"/>
              </a:ext>
            </a:extLst>
          </p:cNvPr>
          <p:cNvSpPr>
            <a:spLocks noGrp="1"/>
          </p:cNvSpPr>
          <p:nvPr>
            <p:ph type="body" sz="quarter" idx="21"/>
          </p:nvPr>
        </p:nvSpPr>
        <p:spPr/>
        <p:txBody>
          <a:bodyPr/>
          <a:lstStyle/>
          <a:p>
            <a:r>
              <a:rPr lang="nl-NL" dirty="0"/>
              <a:t>Oefenen vervalreactie</a:t>
            </a:r>
          </a:p>
        </p:txBody>
      </p:sp>
      <p:sp>
        <p:nvSpPr>
          <p:cNvPr id="3" name="Tijdelijke aanduiding voor tekst 2">
            <a:extLst>
              <a:ext uri="{FF2B5EF4-FFF2-40B4-BE49-F238E27FC236}">
                <a16:creationId xmlns:a16="http://schemas.microsoft.com/office/drawing/2014/main" id="{51C967B3-BCDA-D8C4-DE98-7EE759FC9708}"/>
              </a:ext>
            </a:extLst>
          </p:cNvPr>
          <p:cNvSpPr>
            <a:spLocks noGrp="1"/>
          </p:cNvSpPr>
          <p:nvPr>
            <p:ph type="body" sz="quarter" idx="24"/>
          </p:nvPr>
        </p:nvSpPr>
        <p:spPr/>
        <p:txBody>
          <a:bodyPr/>
          <a:lstStyle/>
          <a:p>
            <a:endParaRPr lang="nl-NL"/>
          </a:p>
        </p:txBody>
      </p:sp>
      <mc:AlternateContent xmlns:mc="http://schemas.openxmlformats.org/markup-compatibility/2006" xmlns:a14="http://schemas.microsoft.com/office/drawing/2010/main">
        <mc:Choice Requires="a14">
          <p:sp>
            <p:nvSpPr>
              <p:cNvPr id="4" name="Tijdelijke aanduiding voor tekst 3">
                <a:extLst>
                  <a:ext uri="{FF2B5EF4-FFF2-40B4-BE49-F238E27FC236}">
                    <a16:creationId xmlns:a16="http://schemas.microsoft.com/office/drawing/2014/main" id="{1B2DE15E-0AB2-0705-EDBD-BA4A539EDE7E}"/>
                  </a:ext>
                </a:extLst>
              </p:cNvPr>
              <p:cNvSpPr>
                <a:spLocks noGrp="1"/>
              </p:cNvSpPr>
              <p:nvPr>
                <p:ph type="body" sz="quarter" idx="23"/>
              </p:nvPr>
            </p:nvSpPr>
            <p:spPr>
              <a:xfrm>
                <a:off x="739726" y="1226823"/>
                <a:ext cx="7765645" cy="3124262"/>
              </a:xfrm>
            </p:spPr>
            <p:txBody>
              <a:bodyPr/>
              <a:lstStyle/>
              <a:p>
                <a:r>
                  <a:rPr lang="nl-NL" sz="1500" dirty="0"/>
                  <a:t>Geef de vervalreactie van uranium-234. Gebruik hierbij BINAS tabel 25A.</a:t>
                </a:r>
              </a:p>
              <a:p>
                <a:endParaRPr lang="nl-NL" dirty="0"/>
              </a:p>
              <a:p>
                <a14:m>
                  <m:oMath xmlns:m="http://schemas.openxmlformats.org/officeDocument/2006/math">
                    <m:sPre>
                      <m:sPrePr>
                        <m:ctrlPr>
                          <a:rPr kumimoji="0" lang="en-US" sz="2000" b="0" i="1" u="none" strike="noStrike" kern="0" cap="none" spc="0" normalizeH="0" baseline="0" noProof="0" smtClean="0">
                            <a:ln>
                              <a:noFill/>
                            </a:ln>
                            <a:solidFill>
                              <a:srgbClr val="1AAACC"/>
                            </a:solidFill>
                            <a:effectLst/>
                            <a:uLnTx/>
                            <a:uFillTx/>
                            <a:latin typeface="Cambria Math" panose="02040503050406030204" pitchFamily="18" charset="0"/>
                            <a:sym typeface="Helvetica Neue"/>
                          </a:rPr>
                        </m:ctrlPr>
                      </m:sPrePr>
                      <m:sub>
                        <m:r>
                          <a:rPr kumimoji="0" lang="nl-NL" sz="2000" b="0" i="1" u="none" strike="noStrike" kern="0" cap="none" spc="0" normalizeH="0" baseline="0" noProof="0" smtClean="0">
                            <a:ln>
                              <a:noFill/>
                            </a:ln>
                            <a:solidFill>
                              <a:srgbClr val="1AAACC"/>
                            </a:solidFill>
                            <a:effectLst/>
                            <a:uLnTx/>
                            <a:uFillTx/>
                            <a:latin typeface="Cambria Math" panose="02040503050406030204" pitchFamily="18" charset="0"/>
                            <a:sym typeface="Helvetica Neue"/>
                          </a:rPr>
                          <m:t>92</m:t>
                        </m:r>
                      </m:sub>
                      <m:sup>
                        <m:r>
                          <a:rPr kumimoji="0" lang="nl-NL" sz="2000" b="0" i="1" u="none" strike="noStrike" kern="0" cap="none" spc="0" normalizeH="0" baseline="0" noProof="0" smtClean="0">
                            <a:ln>
                              <a:noFill/>
                            </a:ln>
                            <a:solidFill>
                              <a:srgbClr val="1AAACC"/>
                            </a:solidFill>
                            <a:effectLst/>
                            <a:uLnTx/>
                            <a:uFillTx/>
                            <a:latin typeface="Cambria Math" panose="02040503050406030204" pitchFamily="18" charset="0"/>
                            <a:sym typeface="Helvetica Neue"/>
                          </a:rPr>
                          <m:t>234</m:t>
                        </m:r>
                      </m:sup>
                      <m:e>
                        <m:r>
                          <a:rPr kumimoji="0" lang="nl-NL" sz="2000" b="0" i="1" u="none" strike="noStrike" kern="0" cap="none" spc="0" normalizeH="0" baseline="0" noProof="0" smtClean="0">
                            <a:ln>
                              <a:noFill/>
                            </a:ln>
                            <a:solidFill>
                              <a:srgbClr val="1AAACC"/>
                            </a:solidFill>
                            <a:effectLst/>
                            <a:uLnTx/>
                            <a:uFillTx/>
                            <a:latin typeface="Cambria Math" panose="02040503050406030204" pitchFamily="18" charset="0"/>
                            <a:sym typeface="Helvetica Neue"/>
                          </a:rPr>
                          <m:t>𝑈</m:t>
                        </m:r>
                      </m:e>
                    </m:sPre>
                    <m:r>
                      <a:rPr kumimoji="0" lang="nl-NL" sz="2000" b="0" i="0" u="none" strike="noStrike" kern="0" cap="none" spc="0" normalizeH="0" baseline="0" noProof="0" smtClean="0">
                        <a:ln>
                          <a:noFill/>
                        </a:ln>
                        <a:solidFill>
                          <a:srgbClr val="1AAACC"/>
                        </a:solidFill>
                        <a:effectLst/>
                        <a:uLnTx/>
                        <a:uFillTx/>
                        <a:latin typeface="Cambria Math" panose="02040503050406030204" pitchFamily="18" charset="0"/>
                        <a:sym typeface="Helvetica Neue"/>
                      </a:rPr>
                      <m:t> </m:t>
                    </m:r>
                  </m:oMath>
                </a14:m>
                <a:r>
                  <a:rPr kumimoji="0" lang="nl-NL" sz="2000" b="0" i="0" u="none" strike="noStrike" kern="0" cap="none" spc="0" normalizeH="0" baseline="0" noProof="0" dirty="0">
                    <a:ln>
                      <a:noFill/>
                    </a:ln>
                    <a:solidFill>
                      <a:srgbClr val="1AAACC"/>
                    </a:solidFill>
                    <a:effectLst/>
                    <a:uLnTx/>
                    <a:uFillTx/>
                    <a:latin typeface="Arial" panose="020B0604020202020204" pitchFamily="34" charset="0"/>
                    <a:ea typeface="Roboto Light"/>
                    <a:cs typeface="Arial" panose="020B0604020202020204" pitchFamily="34" charset="0"/>
                    <a:sym typeface="Wingdings" panose="05000000000000000000" pitchFamily="2" charset="2"/>
                  </a:rPr>
                  <a:t></a:t>
                </a:r>
                <a:r>
                  <a:rPr lang="nl-NL" dirty="0">
                    <a:solidFill>
                      <a:srgbClr val="1AAACC"/>
                    </a:solidFill>
                  </a:rPr>
                  <a:t> </a:t>
                </a:r>
                <a14:m>
                  <m:oMath xmlns:m="http://schemas.openxmlformats.org/officeDocument/2006/math">
                    <m:sPre>
                      <m:sPrePr>
                        <m:ctrlPr>
                          <a:rPr kumimoji="0" lang="en-US" sz="2000" b="0" i="1" u="none" strike="noStrike" kern="0" cap="none" spc="0" normalizeH="0" baseline="0" noProof="0">
                            <a:ln>
                              <a:noFill/>
                            </a:ln>
                            <a:solidFill>
                              <a:srgbClr val="1AAACC"/>
                            </a:solidFill>
                            <a:effectLst/>
                            <a:uLnTx/>
                            <a:uFillTx/>
                            <a:latin typeface="Cambria Math" panose="02040503050406030204" pitchFamily="18" charset="0"/>
                            <a:sym typeface="Helvetica Neue"/>
                          </a:rPr>
                        </m:ctrlPr>
                      </m:sPrePr>
                      <m:sub>
                        <m:r>
                          <a:rPr kumimoji="0" lang="nl-NL" sz="2000" b="0" i="1" u="none" strike="noStrike" kern="0" cap="none" spc="0" normalizeH="0" baseline="0" noProof="0" smtClean="0">
                            <a:ln>
                              <a:noFill/>
                            </a:ln>
                            <a:solidFill>
                              <a:srgbClr val="1AAACC"/>
                            </a:solidFill>
                            <a:effectLst/>
                            <a:uLnTx/>
                            <a:uFillTx/>
                            <a:latin typeface="Cambria Math" panose="02040503050406030204" pitchFamily="18" charset="0"/>
                            <a:sym typeface="Helvetica Neue"/>
                          </a:rPr>
                          <m:t>90</m:t>
                        </m:r>
                      </m:sub>
                      <m:sup>
                        <m:r>
                          <a:rPr kumimoji="0" lang="nl-NL" sz="2000" b="0" i="1" u="none" strike="noStrike" kern="0" cap="none" spc="0" normalizeH="0" baseline="0" noProof="0" smtClean="0">
                            <a:ln>
                              <a:noFill/>
                            </a:ln>
                            <a:solidFill>
                              <a:srgbClr val="1AAACC"/>
                            </a:solidFill>
                            <a:effectLst/>
                            <a:uLnTx/>
                            <a:uFillTx/>
                            <a:latin typeface="Cambria Math" panose="02040503050406030204" pitchFamily="18" charset="0"/>
                            <a:sym typeface="Helvetica Neue"/>
                          </a:rPr>
                          <m:t>230</m:t>
                        </m:r>
                      </m:sup>
                      <m:e>
                        <m:r>
                          <a:rPr kumimoji="0" lang="nl-NL" sz="2000" b="0" i="1" u="none" strike="noStrike" kern="0" cap="none" spc="0" normalizeH="0" baseline="0" noProof="0" smtClean="0">
                            <a:ln>
                              <a:noFill/>
                            </a:ln>
                            <a:solidFill>
                              <a:srgbClr val="1AAACC"/>
                            </a:solidFill>
                            <a:effectLst/>
                            <a:uLnTx/>
                            <a:uFillTx/>
                            <a:latin typeface="Cambria Math" panose="02040503050406030204" pitchFamily="18" charset="0"/>
                            <a:sym typeface="Helvetica Neue"/>
                          </a:rPr>
                          <m:t>𝑇h</m:t>
                        </m:r>
                      </m:e>
                    </m:sPre>
                    <m:r>
                      <a:rPr kumimoji="0" lang="nl-NL" sz="2000" b="0" i="1" u="none" strike="noStrike" kern="0" cap="none" spc="0" normalizeH="0" baseline="0" noProof="0">
                        <a:ln>
                          <a:noFill/>
                        </a:ln>
                        <a:solidFill>
                          <a:srgbClr val="1AAACC"/>
                        </a:solidFill>
                        <a:effectLst/>
                        <a:uLnTx/>
                        <a:uFillTx/>
                        <a:latin typeface="Cambria Math" panose="02040503050406030204" pitchFamily="18" charset="0"/>
                        <a:sym typeface="Helvetica Neue"/>
                      </a:rPr>
                      <m:t>+</m:t>
                    </m:r>
                    <m:sPre>
                      <m:sPrePr>
                        <m:ctrlPr>
                          <a:rPr kumimoji="0" lang="en-US" sz="2000" b="0" i="1" u="none" strike="noStrike" kern="0" cap="none" spc="0" normalizeH="0" baseline="0" noProof="0">
                            <a:ln>
                              <a:noFill/>
                            </a:ln>
                            <a:solidFill>
                              <a:srgbClr val="1AAACC"/>
                            </a:solidFill>
                            <a:effectLst/>
                            <a:uLnTx/>
                            <a:uFillTx/>
                            <a:latin typeface="Cambria Math" panose="02040503050406030204" pitchFamily="18" charset="0"/>
                            <a:sym typeface="Helvetica Neue"/>
                          </a:rPr>
                        </m:ctrlPr>
                      </m:sPrePr>
                      <m:sub>
                        <m:r>
                          <a:rPr kumimoji="0" lang="nl-NL" sz="2000" b="0" i="1" u="none" strike="noStrike" kern="0" cap="none" spc="0" normalizeH="0" baseline="0" noProof="0">
                            <a:ln>
                              <a:noFill/>
                            </a:ln>
                            <a:solidFill>
                              <a:srgbClr val="1AAACC"/>
                            </a:solidFill>
                            <a:effectLst/>
                            <a:uLnTx/>
                            <a:uFillTx/>
                            <a:latin typeface="Cambria Math" panose="02040503050406030204" pitchFamily="18" charset="0"/>
                            <a:sym typeface="Helvetica Neue"/>
                          </a:rPr>
                          <m:t>2</m:t>
                        </m:r>
                      </m:sub>
                      <m:sup>
                        <m:r>
                          <a:rPr kumimoji="0" lang="nl-NL" sz="2000" b="0" i="1" u="none" strike="noStrike" kern="0" cap="none" spc="0" normalizeH="0" baseline="0" noProof="0">
                            <a:ln>
                              <a:noFill/>
                            </a:ln>
                            <a:solidFill>
                              <a:srgbClr val="1AAACC"/>
                            </a:solidFill>
                            <a:effectLst/>
                            <a:uLnTx/>
                            <a:uFillTx/>
                            <a:latin typeface="Cambria Math" panose="02040503050406030204" pitchFamily="18" charset="0"/>
                            <a:sym typeface="Helvetica Neue"/>
                          </a:rPr>
                          <m:t>4</m:t>
                        </m:r>
                      </m:sup>
                      <m:e>
                        <m:r>
                          <a:rPr kumimoji="0" lang="nl-NL" sz="2000" b="0" i="1" u="none" strike="noStrike" kern="0" cap="none" spc="0" normalizeH="0" baseline="0" noProof="0" smtClean="0">
                            <a:ln>
                              <a:noFill/>
                            </a:ln>
                            <a:solidFill>
                              <a:srgbClr val="1AAACC"/>
                            </a:solidFill>
                            <a:effectLst/>
                            <a:uLnTx/>
                            <a:uFillTx/>
                            <a:latin typeface="Cambria Math" panose="02040503050406030204" pitchFamily="18" charset="0"/>
                            <a:sym typeface="Helvetica Neue"/>
                          </a:rPr>
                          <m:t>𝐻𝑒</m:t>
                        </m:r>
                      </m:e>
                    </m:sPre>
                    <m:r>
                      <a:rPr kumimoji="0" lang="nl-NL" sz="2000" b="0" i="1" u="none" strike="noStrike" kern="0" cap="none" spc="0" normalizeH="0" baseline="0" noProof="0">
                        <a:ln>
                          <a:noFill/>
                        </a:ln>
                        <a:solidFill>
                          <a:srgbClr val="1AAACC"/>
                        </a:solidFill>
                        <a:effectLst/>
                        <a:uLnTx/>
                        <a:uFillTx/>
                        <a:latin typeface="Cambria Math" panose="02040503050406030204" pitchFamily="18" charset="0"/>
                        <a:sym typeface="Helvetica Neue"/>
                      </a:rPr>
                      <m:t>+</m:t>
                    </m:r>
                    <m:r>
                      <a:rPr kumimoji="0" lang="nl-NL" sz="2000" b="0" i="1" u="none" strike="noStrike" kern="0" cap="none" spc="0" normalizeH="0" baseline="0" noProof="0" smtClean="0">
                        <a:ln>
                          <a:noFill/>
                        </a:ln>
                        <a:solidFill>
                          <a:srgbClr val="1AAACC"/>
                        </a:solidFill>
                        <a:effectLst/>
                        <a:uLnTx/>
                        <a:uFillTx/>
                        <a:latin typeface="Cambria Math" panose="02040503050406030204" pitchFamily="18" charset="0"/>
                        <a:sym typeface="Helvetica Neue"/>
                      </a:rPr>
                      <m:t>4,76</m:t>
                    </m:r>
                    <m:r>
                      <a:rPr kumimoji="0" lang="nl-NL" sz="2000" b="0" i="1" u="none" strike="noStrike" kern="0" cap="none" spc="0" normalizeH="0" baseline="0" noProof="0">
                        <a:ln>
                          <a:noFill/>
                        </a:ln>
                        <a:solidFill>
                          <a:srgbClr val="1AAACC"/>
                        </a:solidFill>
                        <a:effectLst/>
                        <a:uLnTx/>
                        <a:uFillTx/>
                        <a:latin typeface="Cambria Math" panose="02040503050406030204" pitchFamily="18" charset="0"/>
                        <a:sym typeface="Helvetica Neue"/>
                      </a:rPr>
                      <m:t> </m:t>
                    </m:r>
                    <m:r>
                      <a:rPr kumimoji="0" lang="nl-NL" sz="2000" b="0" i="1" u="none" strike="noStrike" kern="0" cap="none" spc="0" normalizeH="0" baseline="0" noProof="0">
                        <a:ln>
                          <a:noFill/>
                        </a:ln>
                        <a:solidFill>
                          <a:srgbClr val="1AAACC"/>
                        </a:solidFill>
                        <a:effectLst/>
                        <a:uLnTx/>
                        <a:uFillTx/>
                        <a:latin typeface="Cambria Math" panose="02040503050406030204" pitchFamily="18" charset="0"/>
                        <a:sym typeface="Helvetica Neue"/>
                      </a:rPr>
                      <m:t>𝑀𝑒𝑉</m:t>
                    </m:r>
                  </m:oMath>
                </a14:m>
                <a:r>
                  <a:rPr kumimoji="0" lang="nl-NL" sz="2000" b="0" i="0" u="none" strike="noStrike" kern="0" cap="none" spc="0" normalizeH="0" baseline="0" noProof="0" dirty="0">
                    <a:ln>
                      <a:noFill/>
                    </a:ln>
                    <a:solidFill>
                      <a:srgbClr val="1AAACC"/>
                    </a:solidFill>
                    <a:effectLst/>
                    <a:uLnTx/>
                    <a:uFillTx/>
                    <a:latin typeface="Arial" panose="020B0604020202020204" pitchFamily="34" charset="0"/>
                    <a:ea typeface="Roboto Light"/>
                    <a:cs typeface="Arial" panose="020B0604020202020204" pitchFamily="34" charset="0"/>
                    <a:sym typeface="Helvetica Neue"/>
                  </a:rPr>
                  <a:t> 	</a:t>
                </a:r>
              </a:p>
              <a:p>
                <a:endParaRPr lang="nl-NL" dirty="0"/>
              </a:p>
              <a:p>
                <a:endParaRPr lang="nl-NL" dirty="0"/>
              </a:p>
              <a:p>
                <a:endParaRPr lang="nl-NL" dirty="0"/>
              </a:p>
            </p:txBody>
          </p:sp>
        </mc:Choice>
        <mc:Fallback xmlns="">
          <p:sp>
            <p:nvSpPr>
              <p:cNvPr id="4" name="Tijdelijke aanduiding voor tekst 3">
                <a:extLst>
                  <a:ext uri="{FF2B5EF4-FFF2-40B4-BE49-F238E27FC236}">
                    <a16:creationId xmlns:a16="http://schemas.microsoft.com/office/drawing/2014/main" id="{1B2DE15E-0AB2-0705-EDBD-BA4A539EDE7E}"/>
                  </a:ext>
                </a:extLst>
              </p:cNvPr>
              <p:cNvSpPr>
                <a:spLocks noGrp="1" noRot="1" noChangeAspect="1" noMove="1" noResize="1" noEditPoints="1" noAdjustHandles="1" noChangeArrowheads="1" noChangeShapeType="1" noTextEdit="1"/>
              </p:cNvSpPr>
              <p:nvPr>
                <p:ph type="body" sz="quarter" idx="23"/>
              </p:nvPr>
            </p:nvSpPr>
            <p:spPr>
              <a:xfrm>
                <a:off x="739726" y="1226823"/>
                <a:ext cx="7765645" cy="3124262"/>
              </a:xfrm>
              <a:blipFill>
                <a:blip r:embed="rId2"/>
                <a:stretch>
                  <a:fillRect l="-1491" t="-975"/>
                </a:stretch>
              </a:blipFill>
            </p:spPr>
            <p:txBody>
              <a:bodyPr/>
              <a:lstStyle/>
              <a:p>
                <a:r>
                  <a:rPr lang="nl-NL">
                    <a:noFill/>
                  </a:rPr>
                  <a:t> </a:t>
                </a:r>
              </a:p>
            </p:txBody>
          </p:sp>
        </mc:Fallback>
      </mc:AlternateContent>
      <p:sp>
        <p:nvSpPr>
          <p:cNvPr id="5" name="Tijdelijke aanduiding voor tekst 4">
            <a:extLst>
              <a:ext uri="{FF2B5EF4-FFF2-40B4-BE49-F238E27FC236}">
                <a16:creationId xmlns:a16="http://schemas.microsoft.com/office/drawing/2014/main" id="{B2FF0E8C-B3FA-67F3-8A53-8F947C35ED31}"/>
              </a:ext>
            </a:extLst>
          </p:cNvPr>
          <p:cNvSpPr>
            <a:spLocks noGrp="1"/>
          </p:cNvSpPr>
          <p:nvPr>
            <p:ph type="body" sz="quarter" idx="26"/>
          </p:nvPr>
        </p:nvSpPr>
        <p:spPr/>
        <p:txBody>
          <a:bodyPr/>
          <a:lstStyle/>
          <a:p>
            <a:endParaRPr lang="nl-NL" dirty="0"/>
          </a:p>
        </p:txBody>
      </p:sp>
    </p:spTree>
    <p:extLst>
      <p:ext uri="{BB962C8B-B14F-4D97-AF65-F5344CB8AC3E}">
        <p14:creationId xmlns:p14="http://schemas.microsoft.com/office/powerpoint/2010/main" val="3727882066"/>
      </p:ext>
    </p:extLst>
  </p:cSld>
  <p:clrMapOvr>
    <a:masterClrMapping/>
  </p:clrMapOvr>
  <p:transition spd="slow">
    <p:push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5931293" y="1628383"/>
            <a:ext cx="3467383" cy="2321141"/>
          </a:xfrm>
          <a:prstGeom prst="rect">
            <a:avLst/>
          </a:prstGeom>
        </p:spPr>
      </p:pic>
      <p:sp>
        <p:nvSpPr>
          <p:cNvPr id="2" name="Text Placeholder 1"/>
          <p:cNvSpPr>
            <a:spLocks noGrp="1"/>
          </p:cNvSpPr>
          <p:nvPr>
            <p:ph type="body" sz="quarter" idx="21"/>
          </p:nvPr>
        </p:nvSpPr>
        <p:spPr/>
        <p:txBody>
          <a:bodyPr>
            <a:normAutofit/>
          </a:bodyPr>
          <a:lstStyle/>
          <a:p>
            <a:r>
              <a:rPr lang="en-US" dirty="0" err="1"/>
              <a:t>Instabiele</a:t>
            </a:r>
            <a:r>
              <a:rPr lang="en-US" dirty="0"/>
              <a:t> kern</a:t>
            </a:r>
          </a:p>
        </p:txBody>
      </p:sp>
      <p:sp>
        <p:nvSpPr>
          <p:cNvPr id="4" name="Tijdelijke aanduiding voor tekst 3">
            <a:extLst>
              <a:ext uri="{FF2B5EF4-FFF2-40B4-BE49-F238E27FC236}">
                <a16:creationId xmlns:a16="http://schemas.microsoft.com/office/drawing/2014/main" id="{FB46F341-9D00-7665-B2F1-2331F6D4986B}"/>
              </a:ext>
            </a:extLst>
          </p:cNvPr>
          <p:cNvSpPr>
            <a:spLocks noGrp="1"/>
          </p:cNvSpPr>
          <p:nvPr>
            <p:ph type="body" sz="quarter" idx="24"/>
          </p:nvPr>
        </p:nvSpPr>
        <p:spPr/>
        <p:txBody>
          <a:bodyPr/>
          <a:lstStyle/>
          <a:p>
            <a:endParaRPr lang="nl-NL"/>
          </a:p>
        </p:txBody>
      </p:sp>
      <p:sp>
        <p:nvSpPr>
          <p:cNvPr id="17" name="Text Placeholder 3"/>
          <p:cNvSpPr>
            <a:spLocks noGrp="1"/>
          </p:cNvSpPr>
          <p:nvPr>
            <p:ph type="body" sz="quarter" idx="23"/>
          </p:nvPr>
        </p:nvSpPr>
        <p:spPr>
          <a:xfrm>
            <a:off x="739726" y="1226823"/>
            <a:ext cx="4778205" cy="3124262"/>
          </a:xfrm>
        </p:spPr>
        <p:txBody>
          <a:bodyPr>
            <a:normAutofit/>
          </a:bodyPr>
          <a:lstStyle/>
          <a:p>
            <a:endParaRPr lang="nl-NL" sz="1200" dirty="0">
              <a:sym typeface="Wingdings" panose="05000000000000000000" pitchFamily="2" charset="2"/>
            </a:endParaRPr>
          </a:p>
          <a:p>
            <a:r>
              <a:rPr lang="nl-NL" sz="1500" dirty="0">
                <a:sym typeface="Wingdings" panose="05000000000000000000" pitchFamily="2" charset="2"/>
              </a:rPr>
              <a:t>Als het aantal protonen en neutronen niet in de juiste verhouding is, dan kunnen:</a:t>
            </a:r>
          </a:p>
          <a:p>
            <a:pPr marL="171450" indent="-171450">
              <a:buFont typeface="Wingdings" panose="05000000000000000000" pitchFamily="2" charset="2"/>
              <a:buChar char="à"/>
            </a:pPr>
            <a:r>
              <a:rPr lang="nl-NL" sz="1500" dirty="0">
                <a:sym typeface="Wingdings" panose="05000000000000000000" pitchFamily="2" charset="2"/>
              </a:rPr>
              <a:t> Neutronen en/of protonen worden uitgezonden</a:t>
            </a:r>
          </a:p>
          <a:p>
            <a:pPr marL="171450" indent="-171450">
              <a:buFont typeface="Wingdings" panose="05000000000000000000" pitchFamily="2" charset="2"/>
              <a:buChar char="à"/>
            </a:pPr>
            <a:r>
              <a:rPr lang="nl-NL" sz="1500" dirty="0">
                <a:sym typeface="Wingdings" panose="05000000000000000000" pitchFamily="2" charset="2"/>
              </a:rPr>
              <a:t> Neutronen en/of protonen in elkaar worden omgezet</a:t>
            </a:r>
          </a:p>
          <a:p>
            <a:endParaRPr lang="nl-NL" sz="1200" dirty="0">
              <a:sym typeface="Wingdings" panose="05000000000000000000" pitchFamily="2" charset="2"/>
            </a:endParaRPr>
          </a:p>
          <a:p>
            <a:endParaRPr lang="nl-NL" sz="1200" dirty="0"/>
          </a:p>
          <a:p>
            <a:endParaRPr lang="nl-NL" sz="1200" dirty="0"/>
          </a:p>
          <a:p>
            <a:endParaRPr lang="nl-NL" sz="1200" dirty="0"/>
          </a:p>
          <a:p>
            <a:endParaRPr lang="en-GB" dirty="0"/>
          </a:p>
        </p:txBody>
      </p:sp>
      <p:sp>
        <p:nvSpPr>
          <p:cNvPr id="5" name="Tijdelijke aanduiding voor tekst 4">
            <a:extLst>
              <a:ext uri="{FF2B5EF4-FFF2-40B4-BE49-F238E27FC236}">
                <a16:creationId xmlns:a16="http://schemas.microsoft.com/office/drawing/2014/main" id="{35DE0F2A-D0AA-C0CD-90B7-1F1FED5499F7}"/>
              </a:ext>
            </a:extLst>
          </p:cNvPr>
          <p:cNvSpPr>
            <a:spLocks noGrp="1"/>
          </p:cNvSpPr>
          <p:nvPr>
            <p:ph type="body" sz="quarter" idx="26"/>
          </p:nvPr>
        </p:nvSpPr>
        <p:spPr/>
        <p:txBody>
          <a:bodyPr/>
          <a:lstStyle/>
          <a:p>
            <a:endParaRPr lang="nl-NL"/>
          </a:p>
        </p:txBody>
      </p:sp>
      <p:sp>
        <p:nvSpPr>
          <p:cNvPr id="15" name="Oval 14"/>
          <p:cNvSpPr/>
          <p:nvPr/>
        </p:nvSpPr>
        <p:spPr>
          <a:xfrm>
            <a:off x="154745" y="4625667"/>
            <a:ext cx="182880" cy="692468"/>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5479"/>
            <a:endParaRPr lang="en-GB" sz="3200">
              <a:solidFill>
                <a:srgbClr val="FFFFFF"/>
              </a:solidFill>
              <a:latin typeface="Arial"/>
              <a:cs typeface="Arial"/>
              <a:sym typeface="Arial Medium"/>
            </a:endParaRPr>
          </a:p>
        </p:txBody>
      </p:sp>
      <p:graphicFrame>
        <p:nvGraphicFramePr>
          <p:cNvPr id="16" name="Tabel 8"/>
          <p:cNvGraphicFramePr>
            <a:graphicFrameLocks noGrp="1"/>
          </p:cNvGraphicFramePr>
          <p:nvPr>
            <p:extLst>
              <p:ext uri="{D42A27DB-BD31-4B8C-83A1-F6EECF244321}">
                <p14:modId xmlns:p14="http://schemas.microsoft.com/office/powerpoint/2010/main" val="2122196843"/>
              </p:ext>
            </p:extLst>
          </p:nvPr>
        </p:nvGraphicFramePr>
        <p:xfrm>
          <a:off x="496472" y="2904858"/>
          <a:ext cx="5322116" cy="1363980"/>
        </p:xfrm>
        <a:graphic>
          <a:graphicData uri="http://schemas.openxmlformats.org/drawingml/2006/table">
            <a:tbl>
              <a:tblPr firstRow="1" bandRow="1">
                <a:tableStyleId>{69CF1AB2-1976-4502-BF36-3FF5EA218861}</a:tableStyleId>
              </a:tblPr>
              <a:tblGrid>
                <a:gridCol w="1330529">
                  <a:extLst>
                    <a:ext uri="{9D8B030D-6E8A-4147-A177-3AD203B41FA5}">
                      <a16:colId xmlns:a16="http://schemas.microsoft.com/office/drawing/2014/main" val="2537926524"/>
                    </a:ext>
                  </a:extLst>
                </a:gridCol>
                <a:gridCol w="1330529">
                  <a:extLst>
                    <a:ext uri="{9D8B030D-6E8A-4147-A177-3AD203B41FA5}">
                      <a16:colId xmlns:a16="http://schemas.microsoft.com/office/drawing/2014/main" val="3130423493"/>
                    </a:ext>
                  </a:extLst>
                </a:gridCol>
                <a:gridCol w="1330529">
                  <a:extLst>
                    <a:ext uri="{9D8B030D-6E8A-4147-A177-3AD203B41FA5}">
                      <a16:colId xmlns:a16="http://schemas.microsoft.com/office/drawing/2014/main" val="140527135"/>
                    </a:ext>
                  </a:extLst>
                </a:gridCol>
                <a:gridCol w="1330529">
                  <a:extLst>
                    <a:ext uri="{9D8B030D-6E8A-4147-A177-3AD203B41FA5}">
                      <a16:colId xmlns:a16="http://schemas.microsoft.com/office/drawing/2014/main" val="1993418544"/>
                    </a:ext>
                  </a:extLst>
                </a:gridCol>
              </a:tblGrid>
              <a:tr h="434340">
                <a:tc>
                  <a:txBody>
                    <a:bodyPr/>
                    <a:lstStyle/>
                    <a:p>
                      <a:r>
                        <a:rPr lang="nl-NL" sz="1200" dirty="0">
                          <a:solidFill>
                            <a:srgbClr val="1F4E79"/>
                          </a:solidFill>
                        </a:rPr>
                        <a:t>Oorzaak instabiliteit:</a:t>
                      </a:r>
                    </a:p>
                  </a:txBody>
                  <a:tcPr marL="68580" marR="68580" marT="34290" marB="34290" anchor="ctr">
                    <a:lnR w="12700"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a:txBody>
                    <a:bodyPr/>
                    <a:lstStyle/>
                    <a:p>
                      <a:r>
                        <a:rPr lang="nl-NL" sz="1200" b="1">
                          <a:solidFill>
                            <a:srgbClr val="1F4E79"/>
                          </a:solidFill>
                        </a:rPr>
                        <a:t>Te veel kerndeeltjes </a:t>
                      </a:r>
                      <a:endParaRPr lang="nl-NL" sz="1200" b="1" dirty="0">
                        <a:solidFill>
                          <a:srgbClr val="1F4E79"/>
                        </a:solidFill>
                      </a:endParaRPr>
                    </a:p>
                  </a:txBody>
                  <a:tcPr marL="68580" marR="68580" marT="34290" marB="34290" anchor="ctr">
                    <a:lnL w="12700" cap="flat" cmpd="sng" algn="ctr">
                      <a:solidFill>
                        <a:srgbClr val="00B0F0"/>
                      </a:solidFill>
                      <a:prstDash val="solid"/>
                      <a:round/>
                      <a:headEnd type="none" w="med" len="med"/>
                      <a:tailEnd type="none" w="med" len="med"/>
                    </a:lnL>
                    <a:lnB w="28575" cap="flat" cmpd="sng" algn="ctr">
                      <a:solidFill>
                        <a:srgbClr val="00B0F0"/>
                      </a:solidFill>
                      <a:prstDash val="solid"/>
                      <a:round/>
                      <a:headEnd type="none" w="med" len="med"/>
                      <a:tailEnd type="none" w="med" len="med"/>
                    </a:lnB>
                  </a:tcPr>
                </a:tc>
                <a:tc>
                  <a:txBody>
                    <a:bodyPr/>
                    <a:lstStyle/>
                    <a:p>
                      <a:r>
                        <a:rPr lang="nl-NL" sz="1200" b="1">
                          <a:solidFill>
                            <a:srgbClr val="1F4E79"/>
                          </a:solidFill>
                        </a:rPr>
                        <a:t>Verkeerde kerndeeltjes </a:t>
                      </a:r>
                      <a:endParaRPr lang="nl-NL" sz="1200" b="1" dirty="0">
                        <a:solidFill>
                          <a:srgbClr val="1F4E79"/>
                        </a:solidFill>
                      </a:endParaRPr>
                    </a:p>
                  </a:txBody>
                  <a:tcPr marL="68580" marR="68580" marT="34290" marB="34290" anchor="ctr">
                    <a:lnB w="28575" cap="flat" cmpd="sng" algn="ctr">
                      <a:solidFill>
                        <a:srgbClr val="00B0F0"/>
                      </a:solidFill>
                      <a:prstDash val="solid"/>
                      <a:round/>
                      <a:headEnd type="none" w="med" len="med"/>
                      <a:tailEnd type="none" w="med" len="med"/>
                    </a:lnB>
                  </a:tcPr>
                </a:tc>
                <a:tc>
                  <a:txBody>
                    <a:bodyPr/>
                    <a:lstStyle/>
                    <a:p>
                      <a:r>
                        <a:rPr lang="nl-NL" sz="1200" b="1">
                          <a:solidFill>
                            <a:srgbClr val="1F4E79"/>
                          </a:solidFill>
                        </a:rPr>
                        <a:t>Te veel energie </a:t>
                      </a:r>
                      <a:endParaRPr lang="nl-NL" sz="1200" b="1" dirty="0">
                        <a:solidFill>
                          <a:srgbClr val="1F4E79"/>
                        </a:solidFill>
                      </a:endParaRPr>
                    </a:p>
                  </a:txBody>
                  <a:tcPr marL="68580" marR="68580" marT="34290" marB="34290" anchor="ctr">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823664052"/>
                  </a:ext>
                </a:extLst>
              </a:tr>
              <a:tr h="434340">
                <a:tc>
                  <a:txBody>
                    <a:bodyPr/>
                    <a:lstStyle/>
                    <a:p>
                      <a:r>
                        <a:rPr lang="nl-NL" sz="1200" b="0" i="1">
                          <a:solidFill>
                            <a:srgbClr val="1F4E79"/>
                          </a:solidFill>
                        </a:rPr>
                        <a:t>Oplossing:</a:t>
                      </a:r>
                      <a:r>
                        <a:rPr lang="nl-NL" sz="1200" b="1">
                          <a:solidFill>
                            <a:srgbClr val="1F4E79"/>
                          </a:solidFill>
                        </a:rPr>
                        <a:t> </a:t>
                      </a:r>
                      <a:endParaRPr lang="nl-NL" sz="1200" b="1" dirty="0">
                        <a:solidFill>
                          <a:srgbClr val="1F4E79"/>
                        </a:solidFill>
                      </a:endParaRPr>
                    </a:p>
                  </a:txBody>
                  <a:tcPr marL="68580" marR="68580" marT="34290" marB="34290" anchor="ctr">
                    <a:lnR w="12700"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tcPr>
                </a:tc>
                <a:tc>
                  <a:txBody>
                    <a:bodyPr/>
                    <a:lstStyle/>
                    <a:p>
                      <a:r>
                        <a:rPr lang="nl-NL" sz="1200" dirty="0">
                          <a:solidFill>
                            <a:srgbClr val="1F4E79"/>
                          </a:solidFill>
                        </a:rPr>
                        <a:t>Uitzenden kerndeeltjes </a:t>
                      </a:r>
                    </a:p>
                  </a:txBody>
                  <a:tcPr marL="68580" marR="68580" marT="34290" marB="34290" anchor="ctr">
                    <a:lnL w="12700" cap="flat" cmpd="sng" algn="ctr">
                      <a:solidFill>
                        <a:srgbClr val="00B0F0"/>
                      </a:solidFill>
                      <a:prstDash val="solid"/>
                      <a:round/>
                      <a:headEnd type="none" w="med" len="med"/>
                      <a:tailEnd type="none" w="med" len="med"/>
                    </a:lnL>
                    <a:lnT w="28575" cap="flat" cmpd="sng" algn="ctr">
                      <a:solidFill>
                        <a:srgbClr val="00B0F0"/>
                      </a:solidFill>
                      <a:prstDash val="solid"/>
                      <a:round/>
                      <a:headEnd type="none" w="med" len="med"/>
                      <a:tailEnd type="none" w="med" len="med"/>
                    </a:lnT>
                  </a:tcPr>
                </a:tc>
                <a:tc>
                  <a:txBody>
                    <a:bodyPr/>
                    <a:lstStyle/>
                    <a:p>
                      <a:r>
                        <a:rPr lang="nl-NL" sz="1200" dirty="0">
                          <a:solidFill>
                            <a:srgbClr val="1F4E79"/>
                          </a:solidFill>
                        </a:rPr>
                        <a:t>Omzetten kerndeeltjes </a:t>
                      </a:r>
                    </a:p>
                  </a:txBody>
                  <a:tcPr marL="68580" marR="68580" marT="34290" marB="34290" anchor="ctr">
                    <a:lnT w="28575" cap="flat" cmpd="sng" algn="ctr">
                      <a:solidFill>
                        <a:srgbClr val="00B0F0"/>
                      </a:solidFill>
                      <a:prstDash val="solid"/>
                      <a:round/>
                      <a:headEnd type="none" w="med" len="med"/>
                      <a:tailEnd type="none" w="med" len="med"/>
                    </a:lnT>
                  </a:tcPr>
                </a:tc>
                <a:tc>
                  <a:txBody>
                    <a:bodyPr/>
                    <a:lstStyle/>
                    <a:p>
                      <a:r>
                        <a:rPr lang="nl-NL" sz="1200" dirty="0">
                          <a:solidFill>
                            <a:srgbClr val="1F4E79"/>
                          </a:solidFill>
                        </a:rPr>
                        <a:t>Uitzenden energie </a:t>
                      </a:r>
                    </a:p>
                  </a:txBody>
                  <a:tcPr marL="68580" marR="68580" marT="34290" marB="34290" anchor="ctr">
                    <a:lnT w="28575" cap="flat" cmpd="sng" algn="ctr">
                      <a:solidFill>
                        <a:srgbClr val="00B0F0"/>
                      </a:solidFill>
                      <a:prstDash val="solid"/>
                      <a:round/>
                      <a:headEnd type="none" w="med" len="med"/>
                      <a:tailEnd type="none" w="med" len="med"/>
                    </a:lnT>
                  </a:tcPr>
                </a:tc>
                <a:extLst>
                  <a:ext uri="{0D108BD9-81ED-4DB2-BD59-A6C34878D82A}">
                    <a16:rowId xmlns:a16="http://schemas.microsoft.com/office/drawing/2014/main" val="2193336180"/>
                  </a:ext>
                </a:extLst>
              </a:tr>
              <a:tr h="486663">
                <a:tc>
                  <a:txBody>
                    <a:bodyPr/>
                    <a:lstStyle/>
                    <a:p>
                      <a:r>
                        <a:rPr lang="nl-NL" sz="1200" b="0" i="1">
                          <a:solidFill>
                            <a:srgbClr val="1F4E79"/>
                          </a:solidFill>
                        </a:rPr>
                        <a:t>Verval:</a:t>
                      </a:r>
                      <a:endParaRPr lang="nl-NL" sz="1200" b="0" i="1" dirty="0">
                        <a:solidFill>
                          <a:srgbClr val="1F4E79"/>
                        </a:solidFill>
                      </a:endParaRPr>
                    </a:p>
                  </a:txBody>
                  <a:tcPr marL="68580" marR="68580" marT="34290" marB="34290" anchor="ctr">
                    <a:lnR w="12700" cap="flat" cmpd="sng" algn="ctr">
                      <a:solidFill>
                        <a:srgbClr val="00B0F0"/>
                      </a:solidFill>
                      <a:prstDash val="solid"/>
                      <a:round/>
                      <a:headEnd type="none" w="med" len="med"/>
                      <a:tailEnd type="none" w="med" len="med"/>
                    </a:lnR>
                  </a:tcPr>
                </a:tc>
                <a:tc>
                  <a:txBody>
                    <a:bodyPr/>
                    <a:lstStyle/>
                    <a:p>
                      <a:r>
                        <a:rPr lang="el-GR" sz="1200" dirty="0">
                          <a:solidFill>
                            <a:srgbClr val="1F4E79"/>
                          </a:solidFill>
                        </a:rPr>
                        <a:t>α-</a:t>
                      </a:r>
                      <a:r>
                        <a:rPr lang="nl-NL" sz="1200" dirty="0">
                          <a:solidFill>
                            <a:srgbClr val="1F4E79"/>
                          </a:solidFill>
                        </a:rPr>
                        <a:t>straling</a:t>
                      </a:r>
                    </a:p>
                    <a:p>
                      <a:r>
                        <a:rPr lang="nl-NL" sz="1200" dirty="0">
                          <a:solidFill>
                            <a:srgbClr val="1F4E79"/>
                          </a:solidFill>
                        </a:rPr>
                        <a:t>neutron straling</a:t>
                      </a:r>
                    </a:p>
                  </a:txBody>
                  <a:tcPr marL="68580" marR="68580" marT="34290" marB="34290" anchor="ctr">
                    <a:lnL w="12700" cap="flat" cmpd="sng" algn="ctr">
                      <a:solidFill>
                        <a:srgbClr val="00B0F0"/>
                      </a:solidFill>
                      <a:prstDash val="solid"/>
                      <a:round/>
                      <a:headEnd type="none" w="med" len="med"/>
                      <a:tailEnd type="none" w="med" len="med"/>
                    </a:lnL>
                  </a:tcPr>
                </a:tc>
                <a:tc>
                  <a:txBody>
                    <a:bodyPr/>
                    <a:lstStyle/>
                    <a:p>
                      <a:pPr marL="0" marR="0" lvl="0" indent="0" algn="ctr" defTabSz="412740" eaLnBrk="1" fontAlgn="auto" latinLnBrk="0" hangingPunct="1">
                        <a:lnSpc>
                          <a:spcPct val="100000"/>
                        </a:lnSpc>
                        <a:spcBef>
                          <a:spcPts val="0"/>
                        </a:spcBef>
                        <a:spcAft>
                          <a:spcPts val="0"/>
                        </a:spcAft>
                        <a:buClrTx/>
                        <a:buSzTx/>
                        <a:buFontTx/>
                        <a:buNone/>
                        <a:tabLst/>
                        <a:defRPr/>
                      </a:pPr>
                      <a:r>
                        <a:rPr lang="nl-NL" sz="1400" b="0" dirty="0">
                          <a:solidFill>
                            <a:srgbClr val="1F4E79"/>
                          </a:solidFill>
                          <a:latin typeface="Arial" panose="020B0604020202020204" pitchFamily="34" charset="0"/>
                          <a:cs typeface="Arial" panose="020B0604020202020204" pitchFamily="34" charset="0"/>
                          <a:sym typeface="Symbol" pitchFamily="18" charset="2"/>
                        </a:rPr>
                        <a:t></a:t>
                      </a:r>
                      <a:r>
                        <a:rPr lang="nl-NL" sz="1400" b="0" baseline="24000" dirty="0">
                          <a:solidFill>
                            <a:srgbClr val="1F4E79"/>
                          </a:solidFill>
                          <a:latin typeface="Arial" panose="020B0604020202020204" pitchFamily="34" charset="0"/>
                          <a:cs typeface="Arial" panose="020B0604020202020204" pitchFamily="34" charset="0"/>
                          <a:sym typeface="Symbol" pitchFamily="18" charset="2"/>
                        </a:rPr>
                        <a:t>¯</a:t>
                      </a:r>
                      <a:r>
                        <a:rPr lang="nl-NL" sz="1200" b="0" dirty="0">
                          <a:solidFill>
                            <a:srgbClr val="1F4E79"/>
                          </a:solidFill>
                          <a:latin typeface="Arial" panose="020B0604020202020204" pitchFamily="34" charset="0"/>
                          <a:cs typeface="Arial" panose="020B0604020202020204" pitchFamily="34" charset="0"/>
                          <a:sym typeface="Symbol" pitchFamily="18" charset="2"/>
                        </a:rPr>
                        <a:t>-</a:t>
                      </a:r>
                      <a:r>
                        <a:rPr lang="nl-NL" sz="1200" dirty="0">
                          <a:solidFill>
                            <a:srgbClr val="1F4E79"/>
                          </a:solidFill>
                        </a:rPr>
                        <a:t>straling</a:t>
                      </a:r>
                    </a:p>
                    <a:p>
                      <a:r>
                        <a:rPr lang="nl-NL" sz="1400" b="0" dirty="0">
                          <a:solidFill>
                            <a:srgbClr val="1F4E79"/>
                          </a:solidFill>
                          <a:latin typeface="Arial" panose="020B0604020202020204" pitchFamily="34" charset="0"/>
                          <a:cs typeface="Arial" panose="020B0604020202020204" pitchFamily="34" charset="0"/>
                          <a:sym typeface="Symbol" pitchFamily="18" charset="2"/>
                        </a:rPr>
                        <a:t></a:t>
                      </a:r>
                      <a:r>
                        <a:rPr lang="nl-NL" sz="1400" b="0" baseline="24000" dirty="0">
                          <a:solidFill>
                            <a:srgbClr val="1F4E79"/>
                          </a:solidFill>
                          <a:latin typeface="Arial" panose="020B0604020202020204" pitchFamily="34" charset="0"/>
                          <a:cs typeface="Arial" panose="020B0604020202020204" pitchFamily="34" charset="0"/>
                          <a:sym typeface="Symbol" pitchFamily="18" charset="2"/>
                        </a:rPr>
                        <a:t>+</a:t>
                      </a:r>
                      <a:r>
                        <a:rPr lang="nl-NL" sz="1200" b="0" dirty="0">
                          <a:solidFill>
                            <a:srgbClr val="1F4E79"/>
                          </a:solidFill>
                          <a:latin typeface="Arial" panose="020B0604020202020204" pitchFamily="34" charset="0"/>
                          <a:cs typeface="Arial" panose="020B0604020202020204" pitchFamily="34" charset="0"/>
                          <a:sym typeface="Symbol" pitchFamily="18" charset="2"/>
                        </a:rPr>
                        <a:t>-</a:t>
                      </a:r>
                      <a:r>
                        <a:rPr lang="nl-NL" sz="1200" dirty="0">
                          <a:solidFill>
                            <a:srgbClr val="1F4E79"/>
                          </a:solidFill>
                        </a:rPr>
                        <a:t>straling</a:t>
                      </a:r>
                    </a:p>
                  </a:txBody>
                  <a:tcPr marL="68580" marR="68580" marT="34290" marB="34290" anchor="ctr"/>
                </a:tc>
                <a:tc>
                  <a:txBody>
                    <a:bodyPr/>
                    <a:lstStyle/>
                    <a:p>
                      <a:r>
                        <a:rPr lang="el-GR" sz="1200" dirty="0">
                          <a:solidFill>
                            <a:srgbClr val="1F4E79"/>
                          </a:solidFill>
                        </a:rPr>
                        <a:t>γ-</a:t>
                      </a:r>
                      <a:r>
                        <a:rPr lang="nl-NL" sz="1200" dirty="0">
                          <a:solidFill>
                            <a:srgbClr val="1F4E79"/>
                          </a:solidFill>
                        </a:rPr>
                        <a:t>straling</a:t>
                      </a:r>
                      <a:endParaRPr lang="nl-NL" sz="1200" baseline="0" dirty="0">
                        <a:solidFill>
                          <a:srgbClr val="1F4E79"/>
                        </a:solidFill>
                      </a:endParaRPr>
                    </a:p>
                  </a:txBody>
                  <a:tcPr marL="68580" marR="68580" marT="34290" marB="34290" anchor="ctr"/>
                </a:tc>
                <a:extLst>
                  <a:ext uri="{0D108BD9-81ED-4DB2-BD59-A6C34878D82A}">
                    <a16:rowId xmlns:a16="http://schemas.microsoft.com/office/drawing/2014/main" val="3239631442"/>
                  </a:ext>
                </a:extLst>
              </a:tr>
            </a:tbl>
          </a:graphicData>
        </a:graphic>
      </p:graphicFrame>
    </p:spTree>
    <p:extLst>
      <p:ext uri="{BB962C8B-B14F-4D97-AF65-F5344CB8AC3E}">
        <p14:creationId xmlns:p14="http://schemas.microsoft.com/office/powerpoint/2010/main" val="28515415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6a2428b2-2d8f-4d3c-aadb-2ba397f73cf7"/>
</p:tagLst>
</file>

<file path=ppt/theme/theme1.xml><?xml version="1.0" encoding="utf-8"?>
<a:theme xmlns:a="http://schemas.openxmlformats.org/drawingml/2006/main" name="White">
  <a:themeElements>
    <a:clrScheme name="NRG 2019 - RGB">
      <a:dk1>
        <a:srgbClr val="0C419A"/>
      </a:dk1>
      <a:lt1>
        <a:srgbClr val="FFFFFF"/>
      </a:lt1>
      <a:dk2>
        <a:srgbClr val="383A43"/>
      </a:dk2>
      <a:lt2>
        <a:srgbClr val="71777F"/>
      </a:lt2>
      <a:accent1>
        <a:srgbClr val="1AAACC"/>
      </a:accent1>
      <a:accent2>
        <a:srgbClr val="34AA87"/>
      </a:accent2>
      <a:accent3>
        <a:srgbClr val="812C8D"/>
      </a:accent3>
      <a:accent4>
        <a:srgbClr val="80A3A9"/>
      </a:accent4>
      <a:accent5>
        <a:srgbClr val="CF0260"/>
      </a:accent5>
      <a:accent6>
        <a:srgbClr val="E59F2C"/>
      </a:accent6>
      <a:hlink>
        <a:srgbClr val="D9E5E5"/>
      </a:hlink>
      <a:folHlink>
        <a:srgbClr val="055373"/>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e1" id="{33CF312A-2376-4E48-A181-FF0C1FCF3F8A}" vid="{EF2A6327-D8AD-4855-AFB1-CFE98A4EDCE4}"/>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RGAddRefNr xmlns="5c281f5c-ae0a-4f01-9f50-8388cee522e5" xsi:nil="true"/>
    <NRGProjectNumber xmlns="5c281f5c-ae0a-4f01-9f50-8388cee522e5" xsi:nil="true"/>
    <TaxKeywordTaxHTField xmlns="5c281f5c-ae0a-4f01-9f50-8388cee522e5">
      <Terms xmlns="http://schemas.microsoft.com/office/infopath/2007/PartnerControls"/>
    </TaxKeywordTaxHTField>
    <NRGAuthorUser xmlns="5c281f5c-ae0a-4f01-9f50-8388cee522e5">
      <UserInfo>
        <DisplayName/>
        <AccountId xsi:nil="true"/>
        <AccountType/>
      </UserInfo>
    </NRGAuthorUser>
    <NRGConfidentialityTaxHTField0 xmlns="5c281f5c-ae0a-4f01-9f50-8388cee522e5">
      <Terms xmlns="http://schemas.microsoft.com/office/infopath/2007/PartnerControls">
        <TermInfo xmlns="http://schemas.microsoft.com/office/infopath/2007/PartnerControls">
          <TermName xmlns="http://schemas.microsoft.com/office/infopath/2007/PartnerControls">Confidential</TermName>
          <TermId xmlns="http://schemas.microsoft.com/office/infopath/2007/PartnerControls">bc787629-40be-4756-bfc6-c59df810b865</TermId>
        </TermInfo>
      </Terms>
    </NRGConfidentialityTaxHTField0>
    <NRGDepartmentTaxHTField0 xmlns="5c281f5c-ae0a-4f01-9f50-8388cee522e5">
      <Terms xmlns="http://schemas.microsoft.com/office/infopath/2007/PartnerControls">
        <TermInfo xmlns="http://schemas.microsoft.com/office/infopath/2007/PartnerControls">
          <TermName xmlns="http://schemas.microsoft.com/office/infopath/2007/PartnerControls">Consultancy Services</TermName>
          <TermId xmlns="http://schemas.microsoft.com/office/infopath/2007/PartnerControls">94c2c71f-812e-483b-9438-9995054661e7</TermId>
        </TermInfo>
      </Terms>
    </NRGDepartmentTaxHTField0>
    <NRGLinkedDocID xmlns="5c281f5c-ae0a-4f01-9f50-8388cee522e5" xsi:nil="true"/>
    <NRGDeliverable xmlns="5c281f5c-ae0a-4f01-9f50-8388cee522e5">false</NRGDeliverable>
    <TaxCatchAll xmlns="5c281f5c-ae0a-4f01-9f50-8388cee522e5">
      <Value>1</Value>
      <Value>3</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SP Project Document" ma:contentTypeID="0x01010069BE089C10404843A3F4A7EDFCDC3B7104100072EE84AE9DADC34FB2697F183CF638FA" ma:contentTypeVersion="14" ma:contentTypeDescription="SP Project Document" ma:contentTypeScope="" ma:versionID="17d1b38b80cf1f7438f09dd5c0f2deaf">
  <xsd:schema xmlns:xsd="http://www.w3.org/2001/XMLSchema" xmlns:xs="http://www.w3.org/2001/XMLSchema" xmlns:p="http://schemas.microsoft.com/office/2006/metadata/properties" xmlns:ns2="5c281f5c-ae0a-4f01-9f50-8388cee522e5" targetNamespace="http://schemas.microsoft.com/office/2006/metadata/properties" ma:root="true" ma:fieldsID="54cf5b4d6867a0cd2b36c8b0c19547e3" ns2:_="">
    <xsd:import namespace="5c281f5c-ae0a-4f01-9f50-8388cee522e5"/>
    <xsd:element name="properties">
      <xsd:complexType>
        <xsd:sequence>
          <xsd:element name="documentManagement">
            <xsd:complexType>
              <xsd:all>
                <xsd:element ref="ns2:NRGAuthorUser" minOccurs="0"/>
                <xsd:element ref="ns2:TaxCatchAll" minOccurs="0"/>
                <xsd:element ref="ns2:NRGAddRefNr" minOccurs="0"/>
                <xsd:element ref="ns2:NRGLinkedDocID" minOccurs="0"/>
                <xsd:element ref="ns2:NRGDeliverable" minOccurs="0"/>
                <xsd:element ref="ns2:NRGProjectNumber" minOccurs="0"/>
                <xsd:element ref="ns2:NRGDepartmentTaxHTField0" minOccurs="0"/>
                <xsd:element ref="ns2:NRGConfidentialityTaxHTField0" minOccurs="0"/>
                <xsd:element ref="ns2:TaxCatchAllLabel"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281f5c-ae0a-4f01-9f50-8388cee522e5" elementFormDefault="qualified">
    <xsd:import namespace="http://schemas.microsoft.com/office/2006/documentManagement/types"/>
    <xsd:import namespace="http://schemas.microsoft.com/office/infopath/2007/PartnerControls"/>
    <xsd:element name="NRGAuthorUser" ma:index="10" nillable="true" ma:displayName="NRG Author" ma:list="UserInfo" ma:SharePointGroup="0" ma:internalName="NRGAuthorUs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1" nillable="true" ma:displayName="Taxonomy Catch All Column" ma:hidden="true" ma:list="{a950853a-40ec-494e-a72a-46fed5f61873}" ma:internalName="TaxCatchAll" ma:readOnly="false" ma:showField="CatchAllData" ma:web="5c281f5c-ae0a-4f01-9f50-8388cee522e5">
      <xsd:complexType>
        <xsd:complexContent>
          <xsd:extension base="dms:MultiChoiceLookup">
            <xsd:sequence>
              <xsd:element name="Value" type="dms:Lookup" maxOccurs="unbounded" minOccurs="0" nillable="true"/>
            </xsd:sequence>
          </xsd:extension>
        </xsd:complexContent>
      </xsd:complexType>
    </xsd:element>
    <xsd:element name="NRGAddRefNr" ma:index="14" nillable="true" ma:displayName="Additional reference number" ma:internalName="NRGAddRefNr" ma:readOnly="false">
      <xsd:simpleType>
        <xsd:restriction base="dms:Text">
          <xsd:maxLength value="255"/>
        </xsd:restriction>
      </xsd:simpleType>
    </xsd:element>
    <xsd:element name="NRGLinkedDocID" ma:index="15" nillable="true" ma:displayName="Linked Document ID" ma:internalName="NRGLinkedDocID" ma:readOnly="false">
      <xsd:simpleType>
        <xsd:restriction base="dms:Text">
          <xsd:maxLength value="255"/>
        </xsd:restriction>
      </xsd:simpleType>
    </xsd:element>
    <xsd:element name="NRGDeliverable" ma:index="16" nillable="true" ma:displayName="Deliverable" ma:default="0" ma:internalName="NRGDeliverable" ma:readOnly="false">
      <xsd:simpleType>
        <xsd:restriction base="dms:Boolean"/>
      </xsd:simpleType>
    </xsd:element>
    <xsd:element name="NRGProjectNumber" ma:index="17" nillable="true" ma:displayName="Project Number" ma:internalName="NRGProjectNumber" ma:readOnly="false">
      <xsd:simpleType>
        <xsd:restriction base="dms:Text">
          <xsd:maxLength value="255"/>
        </xsd:restriction>
      </xsd:simpleType>
    </xsd:element>
    <xsd:element name="NRGDepartmentTaxHTField0" ma:index="18" nillable="true" ma:taxonomy="true" ma:internalName="NRGDepartmentScopeTaxHTField0" ma:taxonomyFieldName="NRGDepartmentScope" ma:displayName="Department" ma:readOnly="false" ma:default="-1;#Consultancy Services|94c2c71f-812e-483b-9438-9995054661e7" ma:fieldId="{ae1398c7-6f8e-40c7-9133-327ea9a93248}" ma:sspId="99ce235f-3d32-445e-8e68-70d38318e716" ma:termSetId="e02a6373-8806-40b8-9e92-03407b8a036f" ma:anchorId="00000000-0000-0000-0000-000000000000" ma:open="false" ma:isKeyword="false">
      <xsd:complexType>
        <xsd:sequence>
          <xsd:element ref="pc:Terms" minOccurs="0" maxOccurs="1"/>
        </xsd:sequence>
      </xsd:complexType>
    </xsd:element>
    <xsd:element name="NRGConfidentialityTaxHTField0" ma:index="19" nillable="true" ma:taxonomy="true" ma:internalName="NRGConfidentialityTaxHTField0" ma:taxonomyFieldName="NRGConfidentiality" ma:displayName="Confidentiality" ma:readOnly="false" ma:default="-1;#Confidential|bc787629-40be-4756-bfc6-c59df810b865" ma:fieldId="{af45cbc2-82b7-4935-84e6-11e8f4a8d5e8}" ma:sspId="99ce235f-3d32-445e-8e68-70d38318e716" ma:termSetId="22e2271f-59ea-414a-a2da-6eb05153738d"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a950853a-40ec-494e-a72a-46fed5f61873}" ma:internalName="TaxCatchAllLabel" ma:readOnly="true" ma:showField="CatchAllDataLabel" ma:web="5c281f5c-ae0a-4f01-9f50-8388cee522e5">
      <xsd:complexType>
        <xsd:complexContent>
          <xsd:extension base="dms:MultiChoiceLookup">
            <xsd:sequence>
              <xsd:element name="Value" type="dms:Lookup" maxOccurs="unbounded" minOccurs="0" nillable="true"/>
            </xsd:sequence>
          </xsd:extension>
        </xsd:complexContent>
      </xsd:complexType>
    </xsd:element>
    <xsd:element name="TaxKeywordTaxHTField" ma:index="21" nillable="true" ma:taxonomy="true" ma:internalName="TaxKeywordTaxHTField" ma:taxonomyFieldName="TaxKeyword" ma:displayName="Enterprise Keywords" ma:fieldId="{23f27201-bee3-471e-b2e7-b64fd8b7ca38}" ma:taxonomyMulti="true" ma:sspId="99ce235f-3d32-445e-8e68-70d38318e716"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3"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44BAA1-5D7F-4CFA-A814-32A5CE4E0A11}"/>
</file>

<file path=customXml/itemProps2.xml><?xml version="1.0" encoding="utf-8"?>
<ds:datastoreItem xmlns:ds="http://schemas.openxmlformats.org/officeDocument/2006/customXml" ds:itemID="{2626AC25-611B-4963-81F0-6DBC0D6B3BB7}"/>
</file>

<file path=customXml/itemProps3.xml><?xml version="1.0" encoding="utf-8"?>
<ds:datastoreItem xmlns:ds="http://schemas.openxmlformats.org/officeDocument/2006/customXml" ds:itemID="{97C9FE73-6B88-41B5-8A39-7B086191DEF3}"/>
</file>

<file path=docProps/app.xml><?xml version="1.0" encoding="utf-8"?>
<Properties xmlns="http://schemas.openxmlformats.org/officeDocument/2006/extended-properties" xmlns:vt="http://schemas.openxmlformats.org/officeDocument/2006/docPropsVTypes">
  <Template>Powerpoint Template NRG 2020 - CS Opleidingen</Template>
  <TotalTime>40743</TotalTime>
  <Words>1638</Words>
  <Application>Microsoft Office PowerPoint</Application>
  <PresentationFormat>Diavoorstelling (16:9)</PresentationFormat>
  <Paragraphs>242</Paragraphs>
  <Slides>17</Slides>
  <Notes>15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Cambria Math</vt:lpstr>
      <vt:lpstr>Helvetica Neue</vt:lpstr>
      <vt:lpstr>Helvetica Neue Medium</vt:lpstr>
      <vt:lpstr>Wingdings</vt:lpstr>
      <vt:lpstr>White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ECN/NRG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Koster, M.S.</dc:creator>
  <cp:lastModifiedBy>Baars, M.L. (Maura)</cp:lastModifiedBy>
  <cp:revision>149</cp:revision>
  <cp:lastPrinted>2020-08-28T13:40:32Z</cp:lastPrinted>
  <dcterms:created xsi:type="dcterms:W3CDTF">2020-08-18T12:57:28Z</dcterms:created>
  <dcterms:modified xsi:type="dcterms:W3CDTF">2023-07-13T08:07:50Z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0x01010069BE089C10404843A3F4A7EDFCDC3B7104100072EE84AE9DADC34FB2697F183CF638FA</vt:lpwstr>
  </property>
  <property fmtid="{D5CDD505-2E9C-101B-9397-08002B2CF9AE}" pid="3" name="NRGConfidentiality">
    <vt:lpwstr>3;#Confidential|bc787629-40be-4756-bfc6-c59df810b865</vt:lpwstr>
  </property>
  <property fmtid="{D5CDD505-2E9C-101B-9397-08002B2CF9AE}" pid="4" name="TaxKeyword">
    <vt:lpwstr/>
  </property>
  <property fmtid="{D5CDD505-2E9C-101B-9397-08002B2CF9AE}" pid="5" name="NRGDepartmentScope">
    <vt:lpwstr>1;#Consultancy Services|94c2c71f-812e-483b-9438-9995054661e7</vt:lpwstr>
  </property>
</Properties>
</file>